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9"/>
  </p:notesMasterIdLst>
  <p:handoutMasterIdLst>
    <p:handoutMasterId r:id="rId10"/>
  </p:handoutMasterIdLst>
  <p:sldIdLst>
    <p:sldId id="316" r:id="rId2"/>
    <p:sldId id="315" r:id="rId3"/>
    <p:sldId id="333" r:id="rId4"/>
    <p:sldId id="336" r:id="rId5"/>
    <p:sldId id="303" r:id="rId6"/>
    <p:sldId id="292" r:id="rId7"/>
    <p:sldId id="338" r:id="rId8"/>
  </p:sldIdLst>
  <p:sldSz cx="9906000" cy="6858000" type="A4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400" b="1" kern="1200">
        <a:solidFill>
          <a:srgbClr val="000000"/>
        </a:solidFill>
        <a:latin typeface="Times New Roman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400" b="1" kern="1200">
        <a:solidFill>
          <a:srgbClr val="000000"/>
        </a:solidFill>
        <a:latin typeface="Times New Roman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400" b="1" kern="1200">
        <a:solidFill>
          <a:srgbClr val="000000"/>
        </a:solidFill>
        <a:latin typeface="Times New Roman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400" b="1" kern="1200">
        <a:solidFill>
          <a:srgbClr val="000000"/>
        </a:solidFill>
        <a:latin typeface="Times New Roman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400" b="1" kern="1200">
        <a:solidFill>
          <a:srgbClr val="000000"/>
        </a:solidFill>
        <a:latin typeface="Times New Roman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rgbClr val="000000"/>
        </a:solidFill>
        <a:latin typeface="Times New Roman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rgbClr val="000000"/>
        </a:solidFill>
        <a:latin typeface="Times New Roman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rgbClr val="000000"/>
        </a:solidFill>
        <a:latin typeface="Times New Roman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rgbClr val="000000"/>
        </a:solidFill>
        <a:latin typeface="Times New Roman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Lee" initials="RL" lastIdx="1" clrIdx="0">
    <p:extLst>
      <p:ext uri="{19B8F6BF-5375-455C-9EA6-DF929625EA0E}">
        <p15:presenceInfo xmlns:p15="http://schemas.microsoft.com/office/powerpoint/2012/main" userId="eb6e2fae123dbe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FA12"/>
    <a:srgbClr val="56D042"/>
    <a:srgbClr val="2B8109"/>
    <a:srgbClr val="458505"/>
    <a:srgbClr val="23538D"/>
    <a:srgbClr val="FCD8F4"/>
    <a:srgbClr val="FEC9BE"/>
    <a:srgbClr val="B7FFFF"/>
    <a:srgbClr val="FDCEB1"/>
    <a:srgbClr val="FCC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6370" autoAdjust="0"/>
  </p:normalViewPr>
  <p:slideViewPr>
    <p:cSldViewPr>
      <p:cViewPr>
        <p:scale>
          <a:sx n="100" d="100"/>
          <a:sy n="100" d="100"/>
        </p:scale>
        <p:origin x="1836" y="3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45FF8-0571-4B8B-B912-6EB872B66A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FDC27BE-1F6D-4AF1-B122-3930BB7C1568}">
      <dgm:prSet phldrT="[텍스트]"/>
      <dgm:spPr/>
      <dgm:t>
        <a:bodyPr/>
        <a:lstStyle/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Representative (Paul Kim)</a:t>
          </a:r>
          <a:endParaRPr lang="ko-KR" alt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B5A2060-79FD-466D-A838-498444A3623C}" type="parTrans" cxnId="{4463EDAA-30AD-43BB-8C86-2C48817229F3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90FE7-C90D-4098-97C4-D8CAB1801E07}" type="sibTrans" cxnId="{4463EDAA-30AD-43BB-8C86-2C48817229F3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82206D-6D6B-4264-89D6-BF8E39814217}" type="asst">
      <dgm:prSet phldrT="[텍스트]"/>
      <dgm:spPr/>
      <dgm:t>
        <a:bodyPr/>
        <a:lstStyle/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ADMIN</a:t>
          </a:r>
        </a:p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(JR Lim)</a:t>
          </a:r>
          <a:endParaRPr lang="ko-KR" alt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09FE4F-093B-4A41-B604-D3D6ABB7A5E0}" type="parTrans" cxnId="{200C9595-59C9-44FF-808B-B401215E475C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CC7539-20C6-460E-BC8D-F0FA15F68440}" type="sibTrans" cxnId="{200C9595-59C9-44FF-808B-B401215E475C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5AE6C1-6E68-484D-8E8E-23EB84F1B1B8}">
      <dgm:prSet phldrT="[텍스트]"/>
      <dgm:spPr/>
      <dgm:t>
        <a:bodyPr/>
        <a:lstStyle/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Business-1</a:t>
          </a:r>
        </a:p>
        <a:p>
          <a:pPr latinLnBrk="1"/>
          <a:r>
            <a:rPr lang="ko-KR" altLang="en-US" b="1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(Jason Lee)</a:t>
          </a:r>
          <a:endParaRPr lang="ko-KR" alt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78B406-FEDA-4310-8540-2D8C842707F0}" type="parTrans" cxnId="{17FF65FD-2694-4CDD-AF23-13BF0F3B7DCE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71F6BA-A3F8-4484-B3F9-96622583ADDB}" type="sibTrans" cxnId="{17FF65FD-2694-4CDD-AF23-13BF0F3B7DCE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7C5405-FE97-44E1-A005-8D08ABCBE130}">
      <dgm:prSet phldrT="[텍스트]"/>
      <dgm:spPr/>
      <dgm:t>
        <a:bodyPr/>
        <a:lstStyle/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Business-2</a:t>
          </a:r>
        </a:p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(Mary Lee)</a:t>
          </a:r>
          <a:endParaRPr lang="ko-KR" alt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72A5A9-E6C8-4206-B4AA-8745148F1BF8}" type="parTrans" cxnId="{15D43A06-253C-413C-B185-21D0B2320294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D13E59-4690-48C3-A3EF-B270C8A8B684}" type="sibTrans" cxnId="{15D43A06-253C-413C-B185-21D0B2320294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8A8746-A5CF-448B-BF9F-52211BC30976}">
      <dgm:prSet phldrT="[텍스트]"/>
      <dgm:spPr/>
      <dgm:t>
        <a:bodyPr/>
        <a:lstStyle/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Fabric R&amp;D</a:t>
          </a:r>
        </a:p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Marketing </a:t>
          </a:r>
        </a:p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(Rachel Lee)</a:t>
          </a:r>
          <a:endParaRPr lang="ko-KR" alt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2E9E1E-D6AD-443A-AFF3-9AB745E28671}" type="parTrans" cxnId="{4DD801EE-870A-4CCC-BC1F-AD6253EC9E2A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89F777-8CF5-48EE-B7C6-04E6BFBFDFD3}" type="sibTrans" cxnId="{4DD801EE-870A-4CCC-BC1F-AD6253EC9E2A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1769D4-EA8A-4820-9527-3809728A4D4C}">
      <dgm:prSet phldrT="[텍스트]"/>
      <dgm:spPr/>
      <dgm:t>
        <a:bodyPr/>
        <a:lstStyle/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Print Develop</a:t>
          </a:r>
        </a:p>
        <a:p>
          <a:pPr latinLnBrk="1"/>
          <a:r>
            <a:rPr lang="en-US" altLang="ko-KR" b="1" dirty="0">
              <a:latin typeface="Calibri" panose="020F0502020204030204" pitchFamily="34" charset="0"/>
              <a:cs typeface="Calibri" panose="020F0502020204030204" pitchFamily="34" charset="0"/>
            </a:rPr>
            <a:t>(Sonia Moon)</a:t>
          </a:r>
          <a:endParaRPr lang="ko-KR" alt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454A72-F1B9-466E-8421-596CF235EE26}" type="parTrans" cxnId="{D90833B5-6728-41ED-A56F-852E0D2427B1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F11CB1-92B9-4A18-9970-C95F5E549389}" type="sibTrans" cxnId="{D90833B5-6728-41ED-A56F-852E0D2427B1}">
      <dgm:prSet/>
      <dgm:spPr/>
      <dgm:t>
        <a:bodyPr/>
        <a:lstStyle/>
        <a:p>
          <a:pPr latinLnBrk="1"/>
          <a:endParaRPr lang="ko-KR" alt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3A6A16-3A09-4D10-ADCF-6B657DC253C5}" type="pres">
      <dgm:prSet presAssocID="{8FE45FF8-0571-4B8B-B912-6EB872B66A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B33DF2-282B-45B1-98E7-DDC58B3172DC}" type="pres">
      <dgm:prSet presAssocID="{2FDC27BE-1F6D-4AF1-B122-3930BB7C1568}" presName="hierRoot1" presStyleCnt="0"/>
      <dgm:spPr/>
    </dgm:pt>
    <dgm:pt modelId="{820D0F11-ED14-499E-A6DE-79A0EDE3C88F}" type="pres">
      <dgm:prSet presAssocID="{2FDC27BE-1F6D-4AF1-B122-3930BB7C1568}" presName="composite" presStyleCnt="0"/>
      <dgm:spPr/>
    </dgm:pt>
    <dgm:pt modelId="{0876994F-8B7B-4019-83D5-48E43285BCF7}" type="pres">
      <dgm:prSet presAssocID="{2FDC27BE-1F6D-4AF1-B122-3930BB7C1568}" presName="background" presStyleLbl="node0" presStyleIdx="0" presStyleCnt="1"/>
      <dgm:spPr/>
    </dgm:pt>
    <dgm:pt modelId="{BADA041E-9FED-4EAA-8170-E568602446F3}" type="pres">
      <dgm:prSet presAssocID="{2FDC27BE-1F6D-4AF1-B122-3930BB7C1568}" presName="text" presStyleLbl="fgAcc0" presStyleIdx="0" presStyleCnt="1" custLinFactY="-41770" custLinFactNeighborX="68096" custLinFactNeighborY="-100000">
        <dgm:presLayoutVars>
          <dgm:chPref val="3"/>
        </dgm:presLayoutVars>
      </dgm:prSet>
      <dgm:spPr/>
    </dgm:pt>
    <dgm:pt modelId="{CB1CE436-01D8-48F6-A7E5-61B0C6FF4165}" type="pres">
      <dgm:prSet presAssocID="{2FDC27BE-1F6D-4AF1-B122-3930BB7C1568}" presName="hierChild2" presStyleCnt="0"/>
      <dgm:spPr/>
    </dgm:pt>
    <dgm:pt modelId="{E64AC4C8-09A0-47F7-9BEA-A04F4FCFF5E9}" type="pres">
      <dgm:prSet presAssocID="{C209FE4F-093B-4A41-B604-D3D6ABB7A5E0}" presName="Name10" presStyleLbl="parChTrans1D2" presStyleIdx="0" presStyleCnt="5"/>
      <dgm:spPr/>
    </dgm:pt>
    <dgm:pt modelId="{F35CFBA4-F069-4C3A-8E8F-6586169F346B}" type="pres">
      <dgm:prSet presAssocID="{5B82206D-6D6B-4264-89D6-BF8E39814217}" presName="hierRoot2" presStyleCnt="0"/>
      <dgm:spPr/>
    </dgm:pt>
    <dgm:pt modelId="{96887820-2A1F-47F2-B692-05CE61D7230C}" type="pres">
      <dgm:prSet presAssocID="{5B82206D-6D6B-4264-89D6-BF8E39814217}" presName="composite2" presStyleCnt="0"/>
      <dgm:spPr/>
    </dgm:pt>
    <dgm:pt modelId="{85606D98-225A-488A-8E85-25B67B15ADE0}" type="pres">
      <dgm:prSet presAssocID="{5B82206D-6D6B-4264-89D6-BF8E39814217}" presName="background2" presStyleLbl="asst1" presStyleIdx="0" presStyleCnt="1"/>
      <dgm:spPr/>
    </dgm:pt>
    <dgm:pt modelId="{4C886753-0DA9-443E-AC60-41045C38AEC3}" type="pres">
      <dgm:prSet presAssocID="{5B82206D-6D6B-4264-89D6-BF8E39814217}" presName="text2" presStyleLbl="fgAcc2" presStyleIdx="0" presStyleCnt="5" custAng="0" custLinFactNeighborX="5992" custLinFactNeighborY="-80170">
        <dgm:presLayoutVars>
          <dgm:chPref val="3"/>
        </dgm:presLayoutVars>
      </dgm:prSet>
      <dgm:spPr/>
    </dgm:pt>
    <dgm:pt modelId="{E3DFB15C-6D15-4875-9B69-39AC03C37802}" type="pres">
      <dgm:prSet presAssocID="{5B82206D-6D6B-4264-89D6-BF8E39814217}" presName="hierChild3" presStyleCnt="0"/>
      <dgm:spPr/>
    </dgm:pt>
    <dgm:pt modelId="{E64A163B-94CF-4283-84B2-8DC68C14B25B}" type="pres">
      <dgm:prSet presAssocID="{4778B406-FEDA-4310-8540-2D8C842707F0}" presName="Name10" presStyleLbl="parChTrans1D2" presStyleIdx="1" presStyleCnt="5"/>
      <dgm:spPr/>
    </dgm:pt>
    <dgm:pt modelId="{C330D222-420F-42EB-AABF-6790061AB9AB}" type="pres">
      <dgm:prSet presAssocID="{355AE6C1-6E68-484D-8E8E-23EB84F1B1B8}" presName="hierRoot2" presStyleCnt="0"/>
      <dgm:spPr/>
    </dgm:pt>
    <dgm:pt modelId="{F45DB9FC-2388-4967-A95B-193A09271980}" type="pres">
      <dgm:prSet presAssocID="{355AE6C1-6E68-484D-8E8E-23EB84F1B1B8}" presName="composite2" presStyleCnt="0"/>
      <dgm:spPr/>
    </dgm:pt>
    <dgm:pt modelId="{4636EF16-F87C-48AF-A465-7FE9F8BD51AA}" type="pres">
      <dgm:prSet presAssocID="{355AE6C1-6E68-484D-8E8E-23EB84F1B1B8}" presName="background2" presStyleLbl="node2" presStyleIdx="0" presStyleCnt="4"/>
      <dgm:spPr/>
    </dgm:pt>
    <dgm:pt modelId="{FB3DA2E8-82AD-4C29-91A3-4C851975A8EA}" type="pres">
      <dgm:prSet presAssocID="{355AE6C1-6E68-484D-8E8E-23EB84F1B1B8}" presName="text2" presStyleLbl="fgAcc2" presStyleIdx="1" presStyleCnt="5" custLinFactY="178" custLinFactNeighborX="-10434" custLinFactNeighborY="100000">
        <dgm:presLayoutVars>
          <dgm:chPref val="3"/>
        </dgm:presLayoutVars>
      </dgm:prSet>
      <dgm:spPr/>
    </dgm:pt>
    <dgm:pt modelId="{E066253C-0FE8-49B6-A739-9CCCF8AE401D}" type="pres">
      <dgm:prSet presAssocID="{355AE6C1-6E68-484D-8E8E-23EB84F1B1B8}" presName="hierChild3" presStyleCnt="0"/>
      <dgm:spPr/>
    </dgm:pt>
    <dgm:pt modelId="{858F530D-15D7-472F-AF86-3870D8A2039C}" type="pres">
      <dgm:prSet presAssocID="{7172A5A9-E6C8-4206-B4AA-8745148F1BF8}" presName="Name10" presStyleLbl="parChTrans1D2" presStyleIdx="2" presStyleCnt="5"/>
      <dgm:spPr/>
    </dgm:pt>
    <dgm:pt modelId="{B71319CC-A008-491D-8606-DC6C22F6A622}" type="pres">
      <dgm:prSet presAssocID="{9F7C5405-FE97-44E1-A005-8D08ABCBE130}" presName="hierRoot2" presStyleCnt="0"/>
      <dgm:spPr/>
    </dgm:pt>
    <dgm:pt modelId="{63C8727E-01C8-4692-98EF-820C44DDFA08}" type="pres">
      <dgm:prSet presAssocID="{9F7C5405-FE97-44E1-A005-8D08ABCBE130}" presName="composite2" presStyleCnt="0"/>
      <dgm:spPr/>
    </dgm:pt>
    <dgm:pt modelId="{5CE1F0D2-EF93-4B8F-915B-BFC082C59B0A}" type="pres">
      <dgm:prSet presAssocID="{9F7C5405-FE97-44E1-A005-8D08ABCBE130}" presName="background2" presStyleLbl="node2" presStyleIdx="1" presStyleCnt="4"/>
      <dgm:spPr/>
    </dgm:pt>
    <dgm:pt modelId="{AE86FF2D-AB07-4CDE-9DAC-149EB02F4C9A}" type="pres">
      <dgm:prSet presAssocID="{9F7C5405-FE97-44E1-A005-8D08ABCBE130}" presName="text2" presStyleLbl="fgAcc2" presStyleIdx="2" presStyleCnt="5" custLinFactNeighborX="-6683" custLinFactNeighborY="99369">
        <dgm:presLayoutVars>
          <dgm:chPref val="3"/>
        </dgm:presLayoutVars>
      </dgm:prSet>
      <dgm:spPr/>
    </dgm:pt>
    <dgm:pt modelId="{5BD5A0BD-8D74-4ADC-90C7-09000B479913}" type="pres">
      <dgm:prSet presAssocID="{9F7C5405-FE97-44E1-A005-8D08ABCBE130}" presName="hierChild3" presStyleCnt="0"/>
      <dgm:spPr/>
    </dgm:pt>
    <dgm:pt modelId="{6AE79605-E6E8-4D96-8C3A-112B9ED49575}" type="pres">
      <dgm:prSet presAssocID="{712E9E1E-D6AD-443A-AFF3-9AB745E28671}" presName="Name10" presStyleLbl="parChTrans1D2" presStyleIdx="3" presStyleCnt="5"/>
      <dgm:spPr/>
    </dgm:pt>
    <dgm:pt modelId="{786061D7-BC7B-4C4D-86DB-D699CF48D36E}" type="pres">
      <dgm:prSet presAssocID="{5A8A8746-A5CF-448B-BF9F-52211BC30976}" presName="hierRoot2" presStyleCnt="0"/>
      <dgm:spPr/>
    </dgm:pt>
    <dgm:pt modelId="{385E1BB2-DDE4-4419-9865-820D86E6E133}" type="pres">
      <dgm:prSet presAssocID="{5A8A8746-A5CF-448B-BF9F-52211BC30976}" presName="composite2" presStyleCnt="0"/>
      <dgm:spPr/>
    </dgm:pt>
    <dgm:pt modelId="{2A7E28D8-D91D-4FB3-A669-CC77CC1A849D}" type="pres">
      <dgm:prSet presAssocID="{5A8A8746-A5CF-448B-BF9F-52211BC30976}" presName="background2" presStyleLbl="node2" presStyleIdx="2" presStyleCnt="4"/>
      <dgm:spPr/>
    </dgm:pt>
    <dgm:pt modelId="{B9782C45-50FE-4BD5-828A-92E9898A2859}" type="pres">
      <dgm:prSet presAssocID="{5A8A8746-A5CF-448B-BF9F-52211BC30976}" presName="text2" presStyleLbl="fgAcc2" presStyleIdx="3" presStyleCnt="5" custLinFactNeighborX="-2591" custLinFactNeighborY="99369">
        <dgm:presLayoutVars>
          <dgm:chPref val="3"/>
        </dgm:presLayoutVars>
      </dgm:prSet>
      <dgm:spPr/>
    </dgm:pt>
    <dgm:pt modelId="{A8726FDA-609B-4413-8695-535FBD48DF82}" type="pres">
      <dgm:prSet presAssocID="{5A8A8746-A5CF-448B-BF9F-52211BC30976}" presName="hierChild3" presStyleCnt="0"/>
      <dgm:spPr/>
    </dgm:pt>
    <dgm:pt modelId="{890354BA-B7F7-48E7-8308-1DBD3E14E905}" type="pres">
      <dgm:prSet presAssocID="{DF454A72-F1B9-466E-8421-596CF235EE26}" presName="Name10" presStyleLbl="parChTrans1D2" presStyleIdx="4" presStyleCnt="5"/>
      <dgm:spPr/>
    </dgm:pt>
    <dgm:pt modelId="{6810F433-18B2-46EB-8379-28BBD74B1E4B}" type="pres">
      <dgm:prSet presAssocID="{941769D4-EA8A-4820-9527-3809728A4D4C}" presName="hierRoot2" presStyleCnt="0"/>
      <dgm:spPr/>
    </dgm:pt>
    <dgm:pt modelId="{879E9000-9AAD-49A8-B7CB-2A0007381B7E}" type="pres">
      <dgm:prSet presAssocID="{941769D4-EA8A-4820-9527-3809728A4D4C}" presName="composite2" presStyleCnt="0"/>
      <dgm:spPr/>
    </dgm:pt>
    <dgm:pt modelId="{2E240231-6F0D-466D-8FF8-387A8665AA4F}" type="pres">
      <dgm:prSet presAssocID="{941769D4-EA8A-4820-9527-3809728A4D4C}" presName="background2" presStyleLbl="node2" presStyleIdx="3" presStyleCnt="4"/>
      <dgm:spPr/>
    </dgm:pt>
    <dgm:pt modelId="{D27A994D-7467-4DC5-BAA7-D59AAC19224F}" type="pres">
      <dgm:prSet presAssocID="{941769D4-EA8A-4820-9527-3809728A4D4C}" presName="text2" presStyleLbl="fgAcc2" presStyleIdx="4" presStyleCnt="5" custLinFactNeighborX="1159" custLinFactNeighborY="99369">
        <dgm:presLayoutVars>
          <dgm:chPref val="3"/>
        </dgm:presLayoutVars>
      </dgm:prSet>
      <dgm:spPr/>
    </dgm:pt>
    <dgm:pt modelId="{CDF2DE9D-15FA-4E14-BF30-C76AAC1E6B37}" type="pres">
      <dgm:prSet presAssocID="{941769D4-EA8A-4820-9527-3809728A4D4C}" presName="hierChild3" presStyleCnt="0"/>
      <dgm:spPr/>
    </dgm:pt>
  </dgm:ptLst>
  <dgm:cxnLst>
    <dgm:cxn modelId="{15D43A06-253C-413C-B185-21D0B2320294}" srcId="{2FDC27BE-1F6D-4AF1-B122-3930BB7C1568}" destId="{9F7C5405-FE97-44E1-A005-8D08ABCBE130}" srcOrd="2" destOrd="0" parTransId="{7172A5A9-E6C8-4206-B4AA-8745148F1BF8}" sibTransId="{C6D13E59-4690-48C3-A3EF-B270C8A8B684}"/>
    <dgm:cxn modelId="{94AAB20B-51CF-4A52-8BD7-3C6B888090F4}" type="presOf" srcId="{C209FE4F-093B-4A41-B604-D3D6ABB7A5E0}" destId="{E64AC4C8-09A0-47F7-9BEA-A04F4FCFF5E9}" srcOrd="0" destOrd="0" presId="urn:microsoft.com/office/officeart/2005/8/layout/hierarchy1"/>
    <dgm:cxn modelId="{802FCE1B-153F-444F-8B14-69D2CA64473C}" type="presOf" srcId="{355AE6C1-6E68-484D-8E8E-23EB84F1B1B8}" destId="{FB3DA2E8-82AD-4C29-91A3-4C851975A8EA}" srcOrd="0" destOrd="0" presId="urn:microsoft.com/office/officeart/2005/8/layout/hierarchy1"/>
    <dgm:cxn modelId="{6A5A7039-1EA7-4655-BB74-FCD2D5D3CCEC}" type="presOf" srcId="{5A8A8746-A5CF-448B-BF9F-52211BC30976}" destId="{B9782C45-50FE-4BD5-828A-92E9898A2859}" srcOrd="0" destOrd="0" presId="urn:microsoft.com/office/officeart/2005/8/layout/hierarchy1"/>
    <dgm:cxn modelId="{AD0EFE5E-C68B-4040-9A87-EBF4024864EC}" type="presOf" srcId="{7172A5A9-E6C8-4206-B4AA-8745148F1BF8}" destId="{858F530D-15D7-472F-AF86-3870D8A2039C}" srcOrd="0" destOrd="0" presId="urn:microsoft.com/office/officeart/2005/8/layout/hierarchy1"/>
    <dgm:cxn modelId="{4C46AB46-EC77-4C4F-8407-75AA00692E6B}" type="presOf" srcId="{8FE45FF8-0571-4B8B-B912-6EB872B66AE3}" destId="{B23A6A16-3A09-4D10-ADCF-6B657DC253C5}" srcOrd="0" destOrd="0" presId="urn:microsoft.com/office/officeart/2005/8/layout/hierarchy1"/>
    <dgm:cxn modelId="{3546AD6C-94E1-4B1C-BC5F-7D66867C45D5}" type="presOf" srcId="{712E9E1E-D6AD-443A-AFF3-9AB745E28671}" destId="{6AE79605-E6E8-4D96-8C3A-112B9ED49575}" srcOrd="0" destOrd="0" presId="urn:microsoft.com/office/officeart/2005/8/layout/hierarchy1"/>
    <dgm:cxn modelId="{9040D286-E81A-4FDF-8B6C-343FB094D872}" type="presOf" srcId="{941769D4-EA8A-4820-9527-3809728A4D4C}" destId="{D27A994D-7467-4DC5-BAA7-D59AAC19224F}" srcOrd="0" destOrd="0" presId="urn:microsoft.com/office/officeart/2005/8/layout/hierarchy1"/>
    <dgm:cxn modelId="{EA100888-56E4-4979-97AF-F3287E3E1BE7}" type="presOf" srcId="{5B82206D-6D6B-4264-89D6-BF8E39814217}" destId="{4C886753-0DA9-443E-AC60-41045C38AEC3}" srcOrd="0" destOrd="0" presId="urn:microsoft.com/office/officeart/2005/8/layout/hierarchy1"/>
    <dgm:cxn modelId="{200C9595-59C9-44FF-808B-B401215E475C}" srcId="{2FDC27BE-1F6D-4AF1-B122-3930BB7C1568}" destId="{5B82206D-6D6B-4264-89D6-BF8E39814217}" srcOrd="0" destOrd="0" parTransId="{C209FE4F-093B-4A41-B604-D3D6ABB7A5E0}" sibTransId="{5DCC7539-20C6-460E-BC8D-F0FA15F68440}"/>
    <dgm:cxn modelId="{4463EDAA-30AD-43BB-8C86-2C48817229F3}" srcId="{8FE45FF8-0571-4B8B-B912-6EB872B66AE3}" destId="{2FDC27BE-1F6D-4AF1-B122-3930BB7C1568}" srcOrd="0" destOrd="0" parTransId="{FB5A2060-79FD-466D-A838-498444A3623C}" sibTransId="{5EB90FE7-C90D-4098-97C4-D8CAB1801E07}"/>
    <dgm:cxn modelId="{6101B6B3-BA67-4BE1-A54F-1B45A729A3D0}" type="presOf" srcId="{4778B406-FEDA-4310-8540-2D8C842707F0}" destId="{E64A163B-94CF-4283-84B2-8DC68C14B25B}" srcOrd="0" destOrd="0" presId="urn:microsoft.com/office/officeart/2005/8/layout/hierarchy1"/>
    <dgm:cxn modelId="{D90833B5-6728-41ED-A56F-852E0D2427B1}" srcId="{2FDC27BE-1F6D-4AF1-B122-3930BB7C1568}" destId="{941769D4-EA8A-4820-9527-3809728A4D4C}" srcOrd="4" destOrd="0" parTransId="{DF454A72-F1B9-466E-8421-596CF235EE26}" sibTransId="{7BF11CB1-92B9-4A18-9970-C95F5E549389}"/>
    <dgm:cxn modelId="{39DEA1CA-1BF1-4E8D-9033-78513B656643}" type="presOf" srcId="{DF454A72-F1B9-466E-8421-596CF235EE26}" destId="{890354BA-B7F7-48E7-8308-1DBD3E14E905}" srcOrd="0" destOrd="0" presId="urn:microsoft.com/office/officeart/2005/8/layout/hierarchy1"/>
    <dgm:cxn modelId="{4DD801EE-870A-4CCC-BC1F-AD6253EC9E2A}" srcId="{2FDC27BE-1F6D-4AF1-B122-3930BB7C1568}" destId="{5A8A8746-A5CF-448B-BF9F-52211BC30976}" srcOrd="3" destOrd="0" parTransId="{712E9E1E-D6AD-443A-AFF3-9AB745E28671}" sibTransId="{B189F777-8CF5-48EE-B7C6-04E6BFBFDFD3}"/>
    <dgm:cxn modelId="{D38E5BF1-6639-42B4-8D5C-8D21AC4DD0CC}" type="presOf" srcId="{9F7C5405-FE97-44E1-A005-8D08ABCBE130}" destId="{AE86FF2D-AB07-4CDE-9DAC-149EB02F4C9A}" srcOrd="0" destOrd="0" presId="urn:microsoft.com/office/officeart/2005/8/layout/hierarchy1"/>
    <dgm:cxn modelId="{059543F7-35D7-4B01-B4AD-910365789DE2}" type="presOf" srcId="{2FDC27BE-1F6D-4AF1-B122-3930BB7C1568}" destId="{BADA041E-9FED-4EAA-8170-E568602446F3}" srcOrd="0" destOrd="0" presId="urn:microsoft.com/office/officeart/2005/8/layout/hierarchy1"/>
    <dgm:cxn modelId="{17FF65FD-2694-4CDD-AF23-13BF0F3B7DCE}" srcId="{2FDC27BE-1F6D-4AF1-B122-3930BB7C1568}" destId="{355AE6C1-6E68-484D-8E8E-23EB84F1B1B8}" srcOrd="1" destOrd="0" parTransId="{4778B406-FEDA-4310-8540-2D8C842707F0}" sibTransId="{9471F6BA-A3F8-4484-B3F9-96622583ADDB}"/>
    <dgm:cxn modelId="{A6AF458F-9B9D-4929-99F8-F98858B9D8C3}" type="presParOf" srcId="{B23A6A16-3A09-4D10-ADCF-6B657DC253C5}" destId="{BCB33DF2-282B-45B1-98E7-DDC58B3172DC}" srcOrd="0" destOrd="0" presId="urn:microsoft.com/office/officeart/2005/8/layout/hierarchy1"/>
    <dgm:cxn modelId="{287B36E1-6F5E-4DD9-8CD6-8FB673771E89}" type="presParOf" srcId="{BCB33DF2-282B-45B1-98E7-DDC58B3172DC}" destId="{820D0F11-ED14-499E-A6DE-79A0EDE3C88F}" srcOrd="0" destOrd="0" presId="urn:microsoft.com/office/officeart/2005/8/layout/hierarchy1"/>
    <dgm:cxn modelId="{7ACF7A1B-52CA-47CA-A473-10F89559A3C9}" type="presParOf" srcId="{820D0F11-ED14-499E-A6DE-79A0EDE3C88F}" destId="{0876994F-8B7B-4019-83D5-48E43285BCF7}" srcOrd="0" destOrd="0" presId="urn:microsoft.com/office/officeart/2005/8/layout/hierarchy1"/>
    <dgm:cxn modelId="{5BD209C5-A735-420F-999E-959069DAD810}" type="presParOf" srcId="{820D0F11-ED14-499E-A6DE-79A0EDE3C88F}" destId="{BADA041E-9FED-4EAA-8170-E568602446F3}" srcOrd="1" destOrd="0" presId="urn:microsoft.com/office/officeart/2005/8/layout/hierarchy1"/>
    <dgm:cxn modelId="{6CC2BA4B-E14F-4FFB-BD57-A1DD32C9E513}" type="presParOf" srcId="{BCB33DF2-282B-45B1-98E7-DDC58B3172DC}" destId="{CB1CE436-01D8-48F6-A7E5-61B0C6FF4165}" srcOrd="1" destOrd="0" presId="urn:microsoft.com/office/officeart/2005/8/layout/hierarchy1"/>
    <dgm:cxn modelId="{CB7C3B90-B08C-4A06-AEF4-931BBA3455C6}" type="presParOf" srcId="{CB1CE436-01D8-48F6-A7E5-61B0C6FF4165}" destId="{E64AC4C8-09A0-47F7-9BEA-A04F4FCFF5E9}" srcOrd="0" destOrd="0" presId="urn:microsoft.com/office/officeart/2005/8/layout/hierarchy1"/>
    <dgm:cxn modelId="{B4DAA91F-C190-4AB6-BE3B-33D93B89409E}" type="presParOf" srcId="{CB1CE436-01D8-48F6-A7E5-61B0C6FF4165}" destId="{F35CFBA4-F069-4C3A-8E8F-6586169F346B}" srcOrd="1" destOrd="0" presId="urn:microsoft.com/office/officeart/2005/8/layout/hierarchy1"/>
    <dgm:cxn modelId="{974006D2-7E66-4AF2-A121-7B95CA339872}" type="presParOf" srcId="{F35CFBA4-F069-4C3A-8E8F-6586169F346B}" destId="{96887820-2A1F-47F2-B692-05CE61D7230C}" srcOrd="0" destOrd="0" presId="urn:microsoft.com/office/officeart/2005/8/layout/hierarchy1"/>
    <dgm:cxn modelId="{60DD003C-D566-460F-BAC4-4094A95FA2C8}" type="presParOf" srcId="{96887820-2A1F-47F2-B692-05CE61D7230C}" destId="{85606D98-225A-488A-8E85-25B67B15ADE0}" srcOrd="0" destOrd="0" presId="urn:microsoft.com/office/officeart/2005/8/layout/hierarchy1"/>
    <dgm:cxn modelId="{B693A0A8-84CA-4C57-8FF1-9CE00534E634}" type="presParOf" srcId="{96887820-2A1F-47F2-B692-05CE61D7230C}" destId="{4C886753-0DA9-443E-AC60-41045C38AEC3}" srcOrd="1" destOrd="0" presId="urn:microsoft.com/office/officeart/2005/8/layout/hierarchy1"/>
    <dgm:cxn modelId="{8D11DB9D-E647-457E-B643-233B1E511A8C}" type="presParOf" srcId="{F35CFBA4-F069-4C3A-8E8F-6586169F346B}" destId="{E3DFB15C-6D15-4875-9B69-39AC03C37802}" srcOrd="1" destOrd="0" presId="urn:microsoft.com/office/officeart/2005/8/layout/hierarchy1"/>
    <dgm:cxn modelId="{F0FF9AC4-ACF5-402F-BF4A-8E2AB77675F2}" type="presParOf" srcId="{CB1CE436-01D8-48F6-A7E5-61B0C6FF4165}" destId="{E64A163B-94CF-4283-84B2-8DC68C14B25B}" srcOrd="2" destOrd="0" presId="urn:microsoft.com/office/officeart/2005/8/layout/hierarchy1"/>
    <dgm:cxn modelId="{FCEA5DD8-464A-4494-91A5-B9158A0DE5FE}" type="presParOf" srcId="{CB1CE436-01D8-48F6-A7E5-61B0C6FF4165}" destId="{C330D222-420F-42EB-AABF-6790061AB9AB}" srcOrd="3" destOrd="0" presId="urn:microsoft.com/office/officeart/2005/8/layout/hierarchy1"/>
    <dgm:cxn modelId="{79516B90-84C1-4947-B26E-10E3ADA761A9}" type="presParOf" srcId="{C330D222-420F-42EB-AABF-6790061AB9AB}" destId="{F45DB9FC-2388-4967-A95B-193A09271980}" srcOrd="0" destOrd="0" presId="urn:microsoft.com/office/officeart/2005/8/layout/hierarchy1"/>
    <dgm:cxn modelId="{C3A1065B-C004-4013-8E61-A8EFB3FACA61}" type="presParOf" srcId="{F45DB9FC-2388-4967-A95B-193A09271980}" destId="{4636EF16-F87C-48AF-A465-7FE9F8BD51AA}" srcOrd="0" destOrd="0" presId="urn:microsoft.com/office/officeart/2005/8/layout/hierarchy1"/>
    <dgm:cxn modelId="{34914853-7941-425A-A6A7-F4350887B10E}" type="presParOf" srcId="{F45DB9FC-2388-4967-A95B-193A09271980}" destId="{FB3DA2E8-82AD-4C29-91A3-4C851975A8EA}" srcOrd="1" destOrd="0" presId="urn:microsoft.com/office/officeart/2005/8/layout/hierarchy1"/>
    <dgm:cxn modelId="{7201169F-8691-4CD5-9E14-A53F524F075D}" type="presParOf" srcId="{C330D222-420F-42EB-AABF-6790061AB9AB}" destId="{E066253C-0FE8-49B6-A739-9CCCF8AE401D}" srcOrd="1" destOrd="0" presId="urn:microsoft.com/office/officeart/2005/8/layout/hierarchy1"/>
    <dgm:cxn modelId="{2D8A90AE-3326-4B5F-A290-70917F0A2316}" type="presParOf" srcId="{CB1CE436-01D8-48F6-A7E5-61B0C6FF4165}" destId="{858F530D-15D7-472F-AF86-3870D8A2039C}" srcOrd="4" destOrd="0" presId="urn:microsoft.com/office/officeart/2005/8/layout/hierarchy1"/>
    <dgm:cxn modelId="{6DE849A6-6C04-4C5D-BE34-F37A26920C11}" type="presParOf" srcId="{CB1CE436-01D8-48F6-A7E5-61B0C6FF4165}" destId="{B71319CC-A008-491D-8606-DC6C22F6A622}" srcOrd="5" destOrd="0" presId="urn:microsoft.com/office/officeart/2005/8/layout/hierarchy1"/>
    <dgm:cxn modelId="{67681FB0-5563-43BF-9FE0-F0A726A59A7E}" type="presParOf" srcId="{B71319CC-A008-491D-8606-DC6C22F6A622}" destId="{63C8727E-01C8-4692-98EF-820C44DDFA08}" srcOrd="0" destOrd="0" presId="urn:microsoft.com/office/officeart/2005/8/layout/hierarchy1"/>
    <dgm:cxn modelId="{502191B7-FE85-4E99-90BC-CF27A6970E36}" type="presParOf" srcId="{63C8727E-01C8-4692-98EF-820C44DDFA08}" destId="{5CE1F0D2-EF93-4B8F-915B-BFC082C59B0A}" srcOrd="0" destOrd="0" presId="urn:microsoft.com/office/officeart/2005/8/layout/hierarchy1"/>
    <dgm:cxn modelId="{DD23BD7A-6617-478B-9E6C-A7ED47892D21}" type="presParOf" srcId="{63C8727E-01C8-4692-98EF-820C44DDFA08}" destId="{AE86FF2D-AB07-4CDE-9DAC-149EB02F4C9A}" srcOrd="1" destOrd="0" presId="urn:microsoft.com/office/officeart/2005/8/layout/hierarchy1"/>
    <dgm:cxn modelId="{662CA776-02C7-4AEF-9787-0E4E0A2182DF}" type="presParOf" srcId="{B71319CC-A008-491D-8606-DC6C22F6A622}" destId="{5BD5A0BD-8D74-4ADC-90C7-09000B479913}" srcOrd="1" destOrd="0" presId="urn:microsoft.com/office/officeart/2005/8/layout/hierarchy1"/>
    <dgm:cxn modelId="{7125569E-2B6D-47FD-B6F8-14A09464D6F4}" type="presParOf" srcId="{CB1CE436-01D8-48F6-A7E5-61B0C6FF4165}" destId="{6AE79605-E6E8-4D96-8C3A-112B9ED49575}" srcOrd="6" destOrd="0" presId="urn:microsoft.com/office/officeart/2005/8/layout/hierarchy1"/>
    <dgm:cxn modelId="{77952394-A030-4836-B848-A5B74420EAC2}" type="presParOf" srcId="{CB1CE436-01D8-48F6-A7E5-61B0C6FF4165}" destId="{786061D7-BC7B-4C4D-86DB-D699CF48D36E}" srcOrd="7" destOrd="0" presId="urn:microsoft.com/office/officeart/2005/8/layout/hierarchy1"/>
    <dgm:cxn modelId="{B0435236-19AB-4DC9-8FDF-1F07F0A2B4A5}" type="presParOf" srcId="{786061D7-BC7B-4C4D-86DB-D699CF48D36E}" destId="{385E1BB2-DDE4-4419-9865-820D86E6E133}" srcOrd="0" destOrd="0" presId="urn:microsoft.com/office/officeart/2005/8/layout/hierarchy1"/>
    <dgm:cxn modelId="{2932B7CF-D26A-4D55-B742-C7F660D9CBA8}" type="presParOf" srcId="{385E1BB2-DDE4-4419-9865-820D86E6E133}" destId="{2A7E28D8-D91D-4FB3-A669-CC77CC1A849D}" srcOrd="0" destOrd="0" presId="urn:microsoft.com/office/officeart/2005/8/layout/hierarchy1"/>
    <dgm:cxn modelId="{BF333FBD-980E-4FF9-9B12-21D32961A304}" type="presParOf" srcId="{385E1BB2-DDE4-4419-9865-820D86E6E133}" destId="{B9782C45-50FE-4BD5-828A-92E9898A2859}" srcOrd="1" destOrd="0" presId="urn:microsoft.com/office/officeart/2005/8/layout/hierarchy1"/>
    <dgm:cxn modelId="{483A2C26-0354-43E7-B039-543D200B61F9}" type="presParOf" srcId="{786061D7-BC7B-4C4D-86DB-D699CF48D36E}" destId="{A8726FDA-609B-4413-8695-535FBD48DF82}" srcOrd="1" destOrd="0" presId="urn:microsoft.com/office/officeart/2005/8/layout/hierarchy1"/>
    <dgm:cxn modelId="{1189F34E-57FB-4335-9549-875D3098D49A}" type="presParOf" srcId="{CB1CE436-01D8-48F6-A7E5-61B0C6FF4165}" destId="{890354BA-B7F7-48E7-8308-1DBD3E14E905}" srcOrd="8" destOrd="0" presId="urn:microsoft.com/office/officeart/2005/8/layout/hierarchy1"/>
    <dgm:cxn modelId="{6FAC6646-5C59-4C33-B691-3BF9682E2BE1}" type="presParOf" srcId="{CB1CE436-01D8-48F6-A7E5-61B0C6FF4165}" destId="{6810F433-18B2-46EB-8379-28BBD74B1E4B}" srcOrd="9" destOrd="0" presId="urn:microsoft.com/office/officeart/2005/8/layout/hierarchy1"/>
    <dgm:cxn modelId="{828A096A-7074-4644-B227-F479857A5097}" type="presParOf" srcId="{6810F433-18B2-46EB-8379-28BBD74B1E4B}" destId="{879E9000-9AAD-49A8-B7CB-2A0007381B7E}" srcOrd="0" destOrd="0" presId="urn:microsoft.com/office/officeart/2005/8/layout/hierarchy1"/>
    <dgm:cxn modelId="{AB7AE5AD-16B9-499A-BDEA-6083EC4E352C}" type="presParOf" srcId="{879E9000-9AAD-49A8-B7CB-2A0007381B7E}" destId="{2E240231-6F0D-466D-8FF8-387A8665AA4F}" srcOrd="0" destOrd="0" presId="urn:microsoft.com/office/officeart/2005/8/layout/hierarchy1"/>
    <dgm:cxn modelId="{73DB319F-5CB3-45FF-9355-DD90CD52D368}" type="presParOf" srcId="{879E9000-9AAD-49A8-B7CB-2A0007381B7E}" destId="{D27A994D-7467-4DC5-BAA7-D59AAC19224F}" srcOrd="1" destOrd="0" presId="urn:microsoft.com/office/officeart/2005/8/layout/hierarchy1"/>
    <dgm:cxn modelId="{C27326E9-6F3A-4563-A365-01CF19152389}" type="presParOf" srcId="{6810F433-18B2-46EB-8379-28BBD74B1E4B}" destId="{CDF2DE9D-15FA-4E14-BF30-C76AAC1E6B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2A8E6-9263-4C0C-AE6F-486DB063360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BC261AB-06DC-425E-99BF-57F5EBAE7B0E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latin typeface="Calibri" panose="020F0502020204030204" pitchFamily="34" charset="0"/>
              <a:cs typeface="Calibri" panose="020F0502020204030204" pitchFamily="34" charset="0"/>
            </a:rPr>
            <a:t>Fabric Development-Focused </a:t>
          </a:r>
        </a:p>
        <a:p>
          <a:pPr latinLnBrk="1"/>
          <a:r>
            <a:rPr lang="en-US" altLang="ko-KR" sz="1100" b="0" dirty="0">
              <a:latin typeface="Calibri" panose="020F0502020204030204" pitchFamily="34" charset="0"/>
              <a:cs typeface="Calibri" panose="020F0502020204030204" pitchFamily="34" charset="0"/>
            </a:rPr>
            <a:t>Seasonal Own Development</a:t>
          </a:r>
        </a:p>
        <a:p>
          <a:pPr latinLnBrk="1"/>
          <a:r>
            <a:rPr lang="en-US" altLang="ko-KR" sz="1100" b="0" dirty="0">
              <a:latin typeface="Calibri" panose="020F0502020204030204" pitchFamily="34" charset="0"/>
              <a:cs typeface="Calibri" panose="020F0502020204030204" pitchFamily="34" charset="0"/>
            </a:rPr>
            <a:t>Direct Development with Customer</a:t>
          </a:r>
        </a:p>
        <a:p>
          <a:pPr latinLnBrk="1"/>
          <a:r>
            <a:rPr lang="en-US" altLang="ko-KR" sz="1100" b="0" dirty="0">
              <a:latin typeface="Calibri" panose="020F0502020204030204" pitchFamily="34" charset="0"/>
              <a:cs typeface="Calibri" panose="020F0502020204030204" pitchFamily="34" charset="0"/>
            </a:rPr>
            <a:t>Collaboration with Vendors</a:t>
          </a:r>
          <a:r>
            <a:rPr lang="en-US" altLang="ko-KR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ko-KR" alt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5395E7-79C8-454E-BC43-4657396C1828}" type="parTrans" cxnId="{8A48E9F2-859D-4FA7-ACDC-067F527D7F56}">
      <dgm:prSet/>
      <dgm:spPr/>
      <dgm:t>
        <a:bodyPr/>
        <a:lstStyle/>
        <a:p>
          <a:pPr latinLnBrk="1"/>
          <a:endParaRPr lang="ko-KR" altLang="en-US"/>
        </a:p>
      </dgm:t>
    </dgm:pt>
    <dgm:pt modelId="{5DB5825E-84A2-4676-81B4-5AB60C970C0D}" type="sibTrans" cxnId="{8A48E9F2-859D-4FA7-ACDC-067F527D7F56}">
      <dgm:prSet/>
      <dgm:spPr/>
      <dgm:t>
        <a:bodyPr/>
        <a:lstStyle/>
        <a:p>
          <a:pPr latinLnBrk="1"/>
          <a:endParaRPr lang="ko-KR" altLang="en-US"/>
        </a:p>
      </dgm:t>
    </dgm:pt>
    <dgm:pt modelId="{BCD9C6F2-23BA-4888-8BE4-C09851C41EDD}">
      <dgm:prSet phldrT="[텍스트]" custT="1"/>
      <dgm:spPr/>
      <dgm:t>
        <a:bodyPr/>
        <a:lstStyle/>
        <a:p>
          <a:pPr latinLnBrk="1"/>
          <a:endParaRPr lang="en-US" altLang="ko-KR" sz="16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latinLnBrk="1"/>
          <a:r>
            <a:rPr lang="en-US" altLang="ko-KR" sz="1400" b="1" dirty="0">
              <a:latin typeface="Calibri" panose="020F0502020204030204" pitchFamily="34" charset="0"/>
              <a:cs typeface="Calibri" panose="020F0502020204030204" pitchFamily="34" charset="0"/>
            </a:rPr>
            <a:t>Print Development</a:t>
          </a:r>
        </a:p>
        <a:p>
          <a:pPr latinLnBrk="1"/>
          <a:r>
            <a:rPr lang="en-US" altLang="ko-KR" sz="1100" b="0" dirty="0">
              <a:latin typeface="Calibri" panose="020F0502020204030204" pitchFamily="34" charset="0"/>
              <a:cs typeface="Calibri" panose="020F0502020204030204" pitchFamily="34" charset="0"/>
            </a:rPr>
            <a:t>Technical Support</a:t>
          </a:r>
        </a:p>
        <a:p>
          <a:pPr latinLnBrk="1"/>
          <a:r>
            <a:rPr lang="en-US" altLang="ko-KR" sz="1100" b="0" dirty="0">
              <a:latin typeface="Calibri" panose="020F0502020204030204" pitchFamily="34" charset="0"/>
              <a:cs typeface="Calibri" panose="020F0502020204030204" pitchFamily="34" charset="0"/>
            </a:rPr>
            <a:t>Less Consumption-Costing related</a:t>
          </a:r>
        </a:p>
        <a:p>
          <a:pPr latinLnBrk="1"/>
          <a:r>
            <a:rPr lang="en-US" altLang="ko-KR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ko-KR" alt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455ED2-DF0C-4C25-848A-96628ED5F8F8}" type="parTrans" cxnId="{91DF5F6F-6392-469D-AB62-C8C07243E99C}">
      <dgm:prSet/>
      <dgm:spPr/>
      <dgm:t>
        <a:bodyPr/>
        <a:lstStyle/>
        <a:p>
          <a:pPr latinLnBrk="1"/>
          <a:endParaRPr lang="ko-KR" altLang="en-US"/>
        </a:p>
      </dgm:t>
    </dgm:pt>
    <dgm:pt modelId="{E1CC3484-67D3-4079-B14F-E6E22D8159A4}" type="sibTrans" cxnId="{91DF5F6F-6392-469D-AB62-C8C07243E99C}">
      <dgm:prSet/>
      <dgm:spPr/>
      <dgm:t>
        <a:bodyPr/>
        <a:lstStyle/>
        <a:p>
          <a:pPr latinLnBrk="1"/>
          <a:endParaRPr lang="ko-KR" altLang="en-US"/>
        </a:p>
      </dgm:t>
    </dgm:pt>
    <dgm:pt modelId="{4137183A-8E32-405A-9E97-46D7F05C976F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latin typeface="Calibri" panose="020F0502020204030204" pitchFamily="34" charset="0"/>
              <a:cs typeface="Calibri" panose="020F0502020204030204" pitchFamily="34" charset="0"/>
            </a:rPr>
            <a:t>Sustainability Initiative</a:t>
          </a:r>
        </a:p>
        <a:p>
          <a:pPr latinLnBrk="1"/>
          <a:r>
            <a:rPr lang="en-US" altLang="ko-KR" sz="1400" b="1" dirty="0">
              <a:latin typeface="Calibri" panose="020F0502020204030204" pitchFamily="34" charset="0"/>
              <a:cs typeface="Calibri" panose="020F0502020204030204" pitchFamily="34" charset="0"/>
            </a:rPr>
            <a:t>GRS/OCS/HIGG Index/USCTP </a:t>
          </a:r>
        </a:p>
        <a:p>
          <a:pPr latinLnBrk="1"/>
          <a:r>
            <a:rPr lang="en-US" altLang="ko-KR" sz="1400" b="1" dirty="0">
              <a:latin typeface="Calibri" panose="020F0502020204030204" pitchFamily="34" charset="0"/>
              <a:cs typeface="Calibri" panose="020F0502020204030204" pitchFamily="34" charset="0"/>
            </a:rPr>
            <a:t>&amp; </a:t>
          </a:r>
          <a:r>
            <a:rPr lang="en-US" altLang="ko-KR" sz="1400" b="1" dirty="0" err="1">
              <a:latin typeface="Calibri" panose="020F0502020204030204" pitchFamily="34" charset="0"/>
              <a:cs typeface="Calibri" panose="020F0502020204030204" pitchFamily="34" charset="0"/>
            </a:rPr>
            <a:t>Supima</a:t>
          </a:r>
          <a:r>
            <a:rPr lang="en-US" altLang="ko-KR" sz="1400" b="1" dirty="0">
              <a:latin typeface="Calibri" panose="020F0502020204030204" pitchFamily="34" charset="0"/>
              <a:cs typeface="Calibri" panose="020F0502020204030204" pitchFamily="34" charset="0"/>
            </a:rPr>
            <a:t> License</a:t>
          </a:r>
        </a:p>
      </dgm:t>
    </dgm:pt>
    <dgm:pt modelId="{416F3247-BE76-46C4-BF42-75488D0B53D0}" type="parTrans" cxnId="{909DBC0F-4EC7-408F-9721-890B65A91B5E}">
      <dgm:prSet/>
      <dgm:spPr/>
      <dgm:t>
        <a:bodyPr/>
        <a:lstStyle/>
        <a:p>
          <a:pPr latinLnBrk="1"/>
          <a:endParaRPr lang="ko-KR" altLang="en-US"/>
        </a:p>
      </dgm:t>
    </dgm:pt>
    <dgm:pt modelId="{53A3A548-4EF4-412E-9C76-8F4C805A55B2}" type="sibTrans" cxnId="{909DBC0F-4EC7-408F-9721-890B65A91B5E}">
      <dgm:prSet/>
      <dgm:spPr/>
      <dgm:t>
        <a:bodyPr/>
        <a:lstStyle/>
        <a:p>
          <a:pPr latinLnBrk="1"/>
          <a:endParaRPr lang="ko-KR" altLang="en-US"/>
        </a:p>
      </dgm:t>
    </dgm:pt>
    <dgm:pt modelId="{9B5F0BFF-47A4-47AE-A573-83EBA91DF1C1}" type="pres">
      <dgm:prSet presAssocID="{5ED2A8E6-9263-4C0C-AE6F-486DB063360F}" presName="compositeShape" presStyleCnt="0">
        <dgm:presLayoutVars>
          <dgm:dir/>
          <dgm:resizeHandles/>
        </dgm:presLayoutVars>
      </dgm:prSet>
      <dgm:spPr/>
    </dgm:pt>
    <dgm:pt modelId="{0E130B8D-D1A4-4075-A635-F8F87EB94017}" type="pres">
      <dgm:prSet presAssocID="{5ED2A8E6-9263-4C0C-AE6F-486DB063360F}" presName="pyramid" presStyleLbl="node1" presStyleIdx="0" presStyleCnt="1" custScaleX="149627" custLinFactNeighborX="-1291" custLinFactNeighborY="272"/>
      <dgm:spPr/>
    </dgm:pt>
    <dgm:pt modelId="{0E6EFDDA-6FD3-4D8E-B4BB-0F82D1960346}" type="pres">
      <dgm:prSet presAssocID="{5ED2A8E6-9263-4C0C-AE6F-486DB063360F}" presName="theList" presStyleCnt="0"/>
      <dgm:spPr/>
    </dgm:pt>
    <dgm:pt modelId="{C6238585-6C36-459C-86EF-E836A5F95B3C}" type="pres">
      <dgm:prSet presAssocID="{2BC261AB-06DC-425E-99BF-57F5EBAE7B0E}" presName="aNode" presStyleLbl="fgAcc1" presStyleIdx="0" presStyleCnt="3" custScaleX="163826" custScaleY="166436" custLinFactY="1702" custLinFactNeighborX="-9953" custLinFactNeighborY="100000">
        <dgm:presLayoutVars>
          <dgm:bulletEnabled val="1"/>
        </dgm:presLayoutVars>
      </dgm:prSet>
      <dgm:spPr/>
    </dgm:pt>
    <dgm:pt modelId="{1F04655D-577B-416E-A0BD-E2DE5DDC4830}" type="pres">
      <dgm:prSet presAssocID="{2BC261AB-06DC-425E-99BF-57F5EBAE7B0E}" presName="aSpace" presStyleCnt="0"/>
      <dgm:spPr/>
    </dgm:pt>
    <dgm:pt modelId="{4E69C68C-CADA-4AFF-8514-B9B2B663A348}" type="pres">
      <dgm:prSet presAssocID="{BCD9C6F2-23BA-4888-8BE4-C09851C41EDD}" presName="aNode" presStyleLbl="fgAcc1" presStyleIdx="1" presStyleCnt="3" custScaleX="162053" custScaleY="167340" custLinFactY="22396" custLinFactNeighborX="-9831" custLinFactNeighborY="100000">
        <dgm:presLayoutVars>
          <dgm:bulletEnabled val="1"/>
        </dgm:presLayoutVars>
      </dgm:prSet>
      <dgm:spPr/>
    </dgm:pt>
    <dgm:pt modelId="{1CCCF766-3ECC-48F9-9E32-86B03FE88A05}" type="pres">
      <dgm:prSet presAssocID="{BCD9C6F2-23BA-4888-8BE4-C09851C41EDD}" presName="aSpace" presStyleCnt="0"/>
      <dgm:spPr/>
    </dgm:pt>
    <dgm:pt modelId="{1296AD81-3FFB-4F8E-81E9-5869F8F88905}" type="pres">
      <dgm:prSet presAssocID="{4137183A-8E32-405A-9E97-46D7F05C976F}" presName="aNode" presStyleLbl="fgAcc1" presStyleIdx="2" presStyleCnt="3" custScaleX="162053" custScaleY="165356" custLinFactY="46213" custLinFactNeighborX="-9221" custLinFactNeighborY="100000">
        <dgm:presLayoutVars>
          <dgm:bulletEnabled val="1"/>
        </dgm:presLayoutVars>
      </dgm:prSet>
      <dgm:spPr/>
    </dgm:pt>
    <dgm:pt modelId="{571EA706-94A2-4DF8-BB1E-AB4EB782A775}" type="pres">
      <dgm:prSet presAssocID="{4137183A-8E32-405A-9E97-46D7F05C976F}" presName="aSpace" presStyleCnt="0"/>
      <dgm:spPr/>
    </dgm:pt>
  </dgm:ptLst>
  <dgm:cxnLst>
    <dgm:cxn modelId="{909DBC0F-4EC7-408F-9721-890B65A91B5E}" srcId="{5ED2A8E6-9263-4C0C-AE6F-486DB063360F}" destId="{4137183A-8E32-405A-9E97-46D7F05C976F}" srcOrd="2" destOrd="0" parTransId="{416F3247-BE76-46C4-BF42-75488D0B53D0}" sibTransId="{53A3A548-4EF4-412E-9C76-8F4C805A55B2}"/>
    <dgm:cxn modelId="{B4FC3B17-EA02-440F-8F8B-E970F21FE103}" type="presOf" srcId="{BCD9C6F2-23BA-4888-8BE4-C09851C41EDD}" destId="{4E69C68C-CADA-4AFF-8514-B9B2B663A348}" srcOrd="0" destOrd="0" presId="urn:microsoft.com/office/officeart/2005/8/layout/pyramid2"/>
    <dgm:cxn modelId="{947F7140-11E8-42B0-AFEB-323A516BB133}" type="presOf" srcId="{4137183A-8E32-405A-9E97-46D7F05C976F}" destId="{1296AD81-3FFB-4F8E-81E9-5869F8F88905}" srcOrd="0" destOrd="0" presId="urn:microsoft.com/office/officeart/2005/8/layout/pyramid2"/>
    <dgm:cxn modelId="{91DF5F6F-6392-469D-AB62-C8C07243E99C}" srcId="{5ED2A8E6-9263-4C0C-AE6F-486DB063360F}" destId="{BCD9C6F2-23BA-4888-8BE4-C09851C41EDD}" srcOrd="1" destOrd="0" parTransId="{EB455ED2-DF0C-4C25-848A-96628ED5F8F8}" sibTransId="{E1CC3484-67D3-4079-B14F-E6E22D8159A4}"/>
    <dgm:cxn modelId="{B40EAD75-5489-47ED-866F-527770D54573}" type="presOf" srcId="{5ED2A8E6-9263-4C0C-AE6F-486DB063360F}" destId="{9B5F0BFF-47A4-47AE-A573-83EBA91DF1C1}" srcOrd="0" destOrd="0" presId="urn:microsoft.com/office/officeart/2005/8/layout/pyramid2"/>
    <dgm:cxn modelId="{8A48E9F2-859D-4FA7-ACDC-067F527D7F56}" srcId="{5ED2A8E6-9263-4C0C-AE6F-486DB063360F}" destId="{2BC261AB-06DC-425E-99BF-57F5EBAE7B0E}" srcOrd="0" destOrd="0" parTransId="{5F5395E7-79C8-454E-BC43-4657396C1828}" sibTransId="{5DB5825E-84A2-4676-81B4-5AB60C970C0D}"/>
    <dgm:cxn modelId="{9CBFD0FF-A640-4A7F-AAAE-C567581DC777}" type="presOf" srcId="{2BC261AB-06DC-425E-99BF-57F5EBAE7B0E}" destId="{C6238585-6C36-459C-86EF-E836A5F95B3C}" srcOrd="0" destOrd="0" presId="urn:microsoft.com/office/officeart/2005/8/layout/pyramid2"/>
    <dgm:cxn modelId="{75FB6B2B-4FD6-461B-9598-CC97F9E64B2C}" type="presParOf" srcId="{9B5F0BFF-47A4-47AE-A573-83EBA91DF1C1}" destId="{0E130B8D-D1A4-4075-A635-F8F87EB94017}" srcOrd="0" destOrd="0" presId="urn:microsoft.com/office/officeart/2005/8/layout/pyramid2"/>
    <dgm:cxn modelId="{BBC11223-CE59-43B7-9948-AD428BFA8028}" type="presParOf" srcId="{9B5F0BFF-47A4-47AE-A573-83EBA91DF1C1}" destId="{0E6EFDDA-6FD3-4D8E-B4BB-0F82D1960346}" srcOrd="1" destOrd="0" presId="urn:microsoft.com/office/officeart/2005/8/layout/pyramid2"/>
    <dgm:cxn modelId="{F4D837FF-9EE1-43F7-8502-F403DC88C56A}" type="presParOf" srcId="{0E6EFDDA-6FD3-4D8E-B4BB-0F82D1960346}" destId="{C6238585-6C36-459C-86EF-E836A5F95B3C}" srcOrd="0" destOrd="0" presId="urn:microsoft.com/office/officeart/2005/8/layout/pyramid2"/>
    <dgm:cxn modelId="{D4320C3E-D76C-454F-96D5-181CDEC24C5B}" type="presParOf" srcId="{0E6EFDDA-6FD3-4D8E-B4BB-0F82D1960346}" destId="{1F04655D-577B-416E-A0BD-E2DE5DDC4830}" srcOrd="1" destOrd="0" presId="urn:microsoft.com/office/officeart/2005/8/layout/pyramid2"/>
    <dgm:cxn modelId="{DF17729D-40C2-4554-8071-9CA712CDFD5F}" type="presParOf" srcId="{0E6EFDDA-6FD3-4D8E-B4BB-0F82D1960346}" destId="{4E69C68C-CADA-4AFF-8514-B9B2B663A348}" srcOrd="2" destOrd="0" presId="urn:microsoft.com/office/officeart/2005/8/layout/pyramid2"/>
    <dgm:cxn modelId="{E6562FCD-6217-4D61-AFEA-55AF93BEDEA0}" type="presParOf" srcId="{0E6EFDDA-6FD3-4D8E-B4BB-0F82D1960346}" destId="{1CCCF766-3ECC-48F9-9E32-86B03FE88A05}" srcOrd="3" destOrd="0" presId="urn:microsoft.com/office/officeart/2005/8/layout/pyramid2"/>
    <dgm:cxn modelId="{C8E79E5C-7C09-4341-B9E8-2D3D39122AEA}" type="presParOf" srcId="{0E6EFDDA-6FD3-4D8E-B4BB-0F82D1960346}" destId="{1296AD81-3FFB-4F8E-81E9-5869F8F88905}" srcOrd="4" destOrd="0" presId="urn:microsoft.com/office/officeart/2005/8/layout/pyramid2"/>
    <dgm:cxn modelId="{38060BDA-6A3C-4147-BD49-5A3F38CC8CF4}" type="presParOf" srcId="{0E6EFDDA-6FD3-4D8E-B4BB-0F82D1960346}" destId="{571EA706-94A2-4DF8-BB1E-AB4EB782A77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354BA-B7F7-48E7-8308-1DBD3E14E905}">
      <dsp:nvSpPr>
        <dsp:cNvPr id="0" name=""/>
        <dsp:cNvSpPr/>
      </dsp:nvSpPr>
      <dsp:spPr>
        <a:xfrm>
          <a:off x="4916014" y="923644"/>
          <a:ext cx="2392696" cy="2469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760"/>
              </a:lnTo>
              <a:lnTo>
                <a:pt x="2392696" y="2343760"/>
              </a:lnTo>
              <a:lnTo>
                <a:pt x="2392696" y="2469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79605-E6E8-4D96-8C3A-112B9ED49575}">
      <dsp:nvSpPr>
        <dsp:cNvPr id="0" name=""/>
        <dsp:cNvSpPr/>
      </dsp:nvSpPr>
      <dsp:spPr>
        <a:xfrm>
          <a:off x="4916014" y="923644"/>
          <a:ext cx="698417" cy="2469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760"/>
              </a:lnTo>
              <a:lnTo>
                <a:pt x="698417" y="2343760"/>
              </a:lnTo>
              <a:lnTo>
                <a:pt x="698417" y="2469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F530D-15D7-472F-AF86-3870D8A2039C}">
      <dsp:nvSpPr>
        <dsp:cNvPr id="0" name=""/>
        <dsp:cNvSpPr/>
      </dsp:nvSpPr>
      <dsp:spPr>
        <a:xfrm>
          <a:off x="3902592" y="923644"/>
          <a:ext cx="1013422" cy="2469306"/>
        </a:xfrm>
        <a:custGeom>
          <a:avLst/>
          <a:gdLst/>
          <a:ahLst/>
          <a:cxnLst/>
          <a:rect l="0" t="0" r="0" b="0"/>
          <a:pathLst>
            <a:path>
              <a:moveTo>
                <a:pt x="1013422" y="0"/>
              </a:moveTo>
              <a:lnTo>
                <a:pt x="1013422" y="2343760"/>
              </a:lnTo>
              <a:lnTo>
                <a:pt x="0" y="2343760"/>
              </a:lnTo>
              <a:lnTo>
                <a:pt x="0" y="2469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A163B-94CF-4283-84B2-8DC68C14B25B}">
      <dsp:nvSpPr>
        <dsp:cNvPr id="0" name=""/>
        <dsp:cNvSpPr/>
      </dsp:nvSpPr>
      <dsp:spPr>
        <a:xfrm>
          <a:off x="2195373" y="923644"/>
          <a:ext cx="2720641" cy="2476268"/>
        </a:xfrm>
        <a:custGeom>
          <a:avLst/>
          <a:gdLst/>
          <a:ahLst/>
          <a:cxnLst/>
          <a:rect l="0" t="0" r="0" b="0"/>
          <a:pathLst>
            <a:path>
              <a:moveTo>
                <a:pt x="2720641" y="0"/>
              </a:moveTo>
              <a:lnTo>
                <a:pt x="2720641" y="2350722"/>
              </a:lnTo>
              <a:lnTo>
                <a:pt x="0" y="2350722"/>
              </a:lnTo>
              <a:lnTo>
                <a:pt x="0" y="2476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AC4C8-09A0-47F7-9BEA-A04F4FCFF5E9}">
      <dsp:nvSpPr>
        <dsp:cNvPr id="0" name=""/>
        <dsp:cNvSpPr/>
      </dsp:nvSpPr>
      <dsp:spPr>
        <a:xfrm>
          <a:off x="761597" y="923644"/>
          <a:ext cx="4154416" cy="924253"/>
        </a:xfrm>
        <a:custGeom>
          <a:avLst/>
          <a:gdLst/>
          <a:ahLst/>
          <a:cxnLst/>
          <a:rect l="0" t="0" r="0" b="0"/>
          <a:pathLst>
            <a:path>
              <a:moveTo>
                <a:pt x="4154416" y="0"/>
              </a:moveTo>
              <a:lnTo>
                <a:pt x="4154416" y="798707"/>
              </a:lnTo>
              <a:lnTo>
                <a:pt x="0" y="798707"/>
              </a:lnTo>
              <a:lnTo>
                <a:pt x="0" y="924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6994F-8B7B-4019-83D5-48E43285BCF7}">
      <dsp:nvSpPr>
        <dsp:cNvPr id="0" name=""/>
        <dsp:cNvSpPr/>
      </dsp:nvSpPr>
      <dsp:spPr>
        <a:xfrm>
          <a:off x="4238403" y="63077"/>
          <a:ext cx="1355223" cy="860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A041E-9FED-4EAA-8170-E568602446F3}">
      <dsp:nvSpPr>
        <dsp:cNvPr id="0" name=""/>
        <dsp:cNvSpPr/>
      </dsp:nvSpPr>
      <dsp:spPr>
        <a:xfrm>
          <a:off x="4388983" y="206128"/>
          <a:ext cx="1355223" cy="860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Representative (Paul Kim)</a:t>
          </a:r>
          <a:endParaRPr lang="ko-KR" alt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14188" y="231333"/>
        <a:ext cx="1304813" cy="810156"/>
      </dsp:txXfrm>
    </dsp:sp>
    <dsp:sp modelId="{85606D98-225A-488A-8E85-25B67B15ADE0}">
      <dsp:nvSpPr>
        <dsp:cNvPr id="0" name=""/>
        <dsp:cNvSpPr/>
      </dsp:nvSpPr>
      <dsp:spPr>
        <a:xfrm>
          <a:off x="83986" y="1847897"/>
          <a:ext cx="1355223" cy="860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86753-0DA9-443E-AC60-41045C38AEC3}">
      <dsp:nvSpPr>
        <dsp:cNvPr id="0" name=""/>
        <dsp:cNvSpPr/>
      </dsp:nvSpPr>
      <dsp:spPr>
        <a:xfrm>
          <a:off x="234566" y="1990949"/>
          <a:ext cx="1355223" cy="860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ADMIN</a:t>
          </a:r>
        </a:p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(JR Lim)</a:t>
          </a:r>
          <a:endParaRPr lang="ko-KR" alt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9771" y="2016154"/>
        <a:ext cx="1304813" cy="810156"/>
      </dsp:txXfrm>
    </dsp:sp>
    <dsp:sp modelId="{4636EF16-F87C-48AF-A465-7FE9F8BD51AA}">
      <dsp:nvSpPr>
        <dsp:cNvPr id="0" name=""/>
        <dsp:cNvSpPr/>
      </dsp:nvSpPr>
      <dsp:spPr>
        <a:xfrm>
          <a:off x="1517761" y="3399913"/>
          <a:ext cx="1355223" cy="860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DA2E8-82AD-4C29-91A3-4C851975A8EA}">
      <dsp:nvSpPr>
        <dsp:cNvPr id="0" name=""/>
        <dsp:cNvSpPr/>
      </dsp:nvSpPr>
      <dsp:spPr>
        <a:xfrm>
          <a:off x="1668341" y="3542964"/>
          <a:ext cx="1355223" cy="860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Business-1</a:t>
          </a:r>
        </a:p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(Jason Lee)</a:t>
          </a:r>
          <a:endParaRPr lang="ko-KR" alt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93546" y="3568169"/>
        <a:ext cx="1304813" cy="810156"/>
      </dsp:txXfrm>
    </dsp:sp>
    <dsp:sp modelId="{5CE1F0D2-EF93-4B8F-915B-BFC082C59B0A}">
      <dsp:nvSpPr>
        <dsp:cNvPr id="0" name=""/>
        <dsp:cNvSpPr/>
      </dsp:nvSpPr>
      <dsp:spPr>
        <a:xfrm>
          <a:off x="3224980" y="3392951"/>
          <a:ext cx="1355223" cy="860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6FF2D-AB07-4CDE-9DAC-149EB02F4C9A}">
      <dsp:nvSpPr>
        <dsp:cNvPr id="0" name=""/>
        <dsp:cNvSpPr/>
      </dsp:nvSpPr>
      <dsp:spPr>
        <a:xfrm>
          <a:off x="3375560" y="3536002"/>
          <a:ext cx="1355223" cy="860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Business-2</a:t>
          </a:r>
        </a:p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(Mary Lee)</a:t>
          </a:r>
          <a:endParaRPr lang="ko-KR" alt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00765" y="3561207"/>
        <a:ext cx="1304813" cy="810156"/>
      </dsp:txXfrm>
    </dsp:sp>
    <dsp:sp modelId="{2A7E28D8-D91D-4FB3-A669-CC77CC1A849D}">
      <dsp:nvSpPr>
        <dsp:cNvPr id="0" name=""/>
        <dsp:cNvSpPr/>
      </dsp:nvSpPr>
      <dsp:spPr>
        <a:xfrm>
          <a:off x="4936820" y="3392951"/>
          <a:ext cx="1355223" cy="860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82C45-50FE-4BD5-828A-92E9898A2859}">
      <dsp:nvSpPr>
        <dsp:cNvPr id="0" name=""/>
        <dsp:cNvSpPr/>
      </dsp:nvSpPr>
      <dsp:spPr>
        <a:xfrm>
          <a:off x="5087400" y="3536002"/>
          <a:ext cx="1355223" cy="860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Fabric R&amp;D</a:t>
          </a:r>
        </a:p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Marketing </a:t>
          </a:r>
        </a:p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(Rachel Lee)</a:t>
          </a:r>
          <a:endParaRPr lang="ko-KR" alt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12605" y="3561207"/>
        <a:ext cx="1304813" cy="810156"/>
      </dsp:txXfrm>
    </dsp:sp>
    <dsp:sp modelId="{2E240231-6F0D-466D-8FF8-387A8665AA4F}">
      <dsp:nvSpPr>
        <dsp:cNvPr id="0" name=""/>
        <dsp:cNvSpPr/>
      </dsp:nvSpPr>
      <dsp:spPr>
        <a:xfrm>
          <a:off x="6631099" y="3392951"/>
          <a:ext cx="1355223" cy="860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A994D-7467-4DC5-BAA7-D59AAC19224F}">
      <dsp:nvSpPr>
        <dsp:cNvPr id="0" name=""/>
        <dsp:cNvSpPr/>
      </dsp:nvSpPr>
      <dsp:spPr>
        <a:xfrm>
          <a:off x="6781680" y="3536002"/>
          <a:ext cx="1355223" cy="860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Print Develop</a:t>
          </a:r>
        </a:p>
        <a:p>
          <a:pPr marL="0" lvl="0" indent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(Sonia Moon)</a:t>
          </a:r>
          <a:endParaRPr lang="ko-KR" altLang="en-US" sz="1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06885" y="3561207"/>
        <a:ext cx="1304813" cy="810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30B8D-D1A4-4075-A635-F8F87EB94017}">
      <dsp:nvSpPr>
        <dsp:cNvPr id="0" name=""/>
        <dsp:cNvSpPr/>
      </dsp:nvSpPr>
      <dsp:spPr>
        <a:xfrm>
          <a:off x="0" y="0"/>
          <a:ext cx="3678101" cy="427069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38585-6C36-459C-86EF-E836A5F95B3C}">
      <dsp:nvSpPr>
        <dsp:cNvPr id="0" name=""/>
        <dsp:cNvSpPr/>
      </dsp:nvSpPr>
      <dsp:spPr>
        <a:xfrm>
          <a:off x="1176938" y="518079"/>
          <a:ext cx="2617640" cy="1059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Fabric Development-Focused 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Seasonal Own Development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Direct Development with Customer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Collaboration with Vendors</a:t>
          </a:r>
          <a:r>
            <a:rPr lang="en-US" altLang="ko-K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ko-KR" altLang="en-U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28646" y="569787"/>
        <a:ext cx="2514224" cy="955837"/>
      </dsp:txXfrm>
    </dsp:sp>
    <dsp:sp modelId="{4E69C68C-CADA-4AFF-8514-B9B2B663A348}">
      <dsp:nvSpPr>
        <dsp:cNvPr id="0" name=""/>
        <dsp:cNvSpPr/>
      </dsp:nvSpPr>
      <dsp:spPr>
        <a:xfrm>
          <a:off x="1193052" y="1788590"/>
          <a:ext cx="2589310" cy="10650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Print Development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Technical Support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Less Consumption-Costing related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ko-KR" alt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45041" y="1840579"/>
        <a:ext cx="2485332" cy="961028"/>
      </dsp:txXfrm>
    </dsp:sp>
    <dsp:sp modelId="{1296AD81-3FFB-4F8E-81E9-5869F8F88905}">
      <dsp:nvSpPr>
        <dsp:cNvPr id="0" name=""/>
        <dsp:cNvSpPr/>
      </dsp:nvSpPr>
      <dsp:spPr>
        <a:xfrm>
          <a:off x="1202799" y="3084731"/>
          <a:ext cx="2589310" cy="1052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Sustainability Initiative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GRS/OCS/HIGG Index/USCTP 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&amp; </a:t>
          </a:r>
          <a:r>
            <a:rPr lang="en-US" altLang="ko-KR" sz="14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Supima</a:t>
          </a:r>
          <a:r>
            <a:rPr lang="en-US" altLang="ko-KR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License</a:t>
          </a:r>
        </a:p>
      </dsp:txBody>
      <dsp:txXfrm>
        <a:off x="1254172" y="3136104"/>
        <a:ext cx="2486564" cy="949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71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solidFill>
                  <a:srgbClr val="0033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04" y="1"/>
            <a:ext cx="2944971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rgbClr val="0033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539"/>
            <a:ext cx="2944971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solidFill>
                  <a:srgbClr val="0033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04" y="9430539"/>
            <a:ext cx="2944971" cy="4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rgbClr val="0033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2386FE1-4B60-4CAB-9F1D-BF4C330D12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541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09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1926" cy="4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275" name="Rectangle 4099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310" y="1"/>
            <a:ext cx="2931926" cy="4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0" name="Rectangle 4100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8813" y="706438"/>
            <a:ext cx="54483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4101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212" y="4717588"/>
            <a:ext cx="4964813" cy="447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54278" name="Rectangle 410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538"/>
            <a:ext cx="2931926" cy="47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279" name="Rectangle 410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310" y="9430538"/>
            <a:ext cx="2931926" cy="47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3904DDA-EB6F-4324-84EB-16BB4BAC16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9490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8291-1332-46F0-AC2E-C145A36AF5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1CB4-0DC6-415E-87BA-228A220007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7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6BCDB-F9BC-43E8-8722-ECC2422202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B79B-87E0-4C47-9641-94D055F13C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422C-E850-42FC-BB72-81658665F3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A054-1217-48EE-AC86-1FD4F2EBA6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0327-CD77-4D8B-9477-B6911C55D3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5B6EC-8554-4600-B8D4-1932087CD5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790B-1C53-4860-9105-8E6D7A60D1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6422-37FD-42B7-9808-28D3AC9AC4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4C6B-C4BF-4D87-B16D-6D440170AF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11877B4-C185-4F26-8D8D-1D64EE0A5C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wipe dir="r"/>
  </p:transition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asonlee@Lnstextile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emf"/><Relationship Id="rId4" Type="http://schemas.openxmlformats.org/officeDocument/2006/relationships/diagramQuickStyle" Target="../diagrams/quickStyle2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hyperlink" Target="http://www.chicos.com/store/home.asp" TargetMode="Externa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hitehouseblackmarket.com/store/home.jsp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hyperlink" Target="http://www.soma.com/store/home.jsp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2D0642-B35A-46A6-AF97-43B8B9AF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24610" y="3789040"/>
            <a:ext cx="4104454" cy="648072"/>
          </a:xfrm>
        </p:spPr>
        <p:txBody>
          <a:bodyPr/>
          <a:lstStyle/>
          <a:p>
            <a:r>
              <a:rPr lang="en-US" altLang="ko-KR" sz="5400" dirty="0">
                <a:latin typeface="Calibri" panose="020F0502020204030204" pitchFamily="34" charset="0"/>
                <a:cs typeface="Calibri" panose="020F0502020204030204" pitchFamily="34" charset="0"/>
              </a:rPr>
              <a:t>A b o u t   U s</a:t>
            </a:r>
            <a:endParaRPr lang="ko-KR" alt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빼기 기호 6">
            <a:extLst>
              <a:ext uri="{FF2B5EF4-FFF2-40B4-BE49-F238E27FC236}">
                <a16:creationId xmlns:a16="http://schemas.microsoft.com/office/drawing/2014/main" id="{163C93ED-873F-4FA0-B20F-2434BC0C5B70}"/>
              </a:ext>
            </a:extLst>
          </p:cNvPr>
          <p:cNvSpPr/>
          <p:nvPr/>
        </p:nvSpPr>
        <p:spPr>
          <a:xfrm rot="16200000">
            <a:off x="-15550" y="4293096"/>
            <a:ext cx="2304256" cy="576063"/>
          </a:xfrm>
          <a:prstGeom prst="mathMinus">
            <a:avLst>
              <a:gd name="adj1" fmla="val 5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33EEC76-3D69-49B5-BDA0-EF54AB6D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1" y="4581128"/>
            <a:ext cx="245242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D65D3A-FCF8-4CAB-BDEA-72F72310191D}"/>
              </a:ext>
            </a:extLst>
          </p:cNvPr>
          <p:cNvSpPr txBox="1"/>
          <p:nvPr/>
        </p:nvSpPr>
        <p:spPr>
          <a:xfrm>
            <a:off x="7257256" y="23103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Company Profile </a:t>
            </a:r>
          </a:p>
          <a:p>
            <a:r>
              <a:rPr lang="en-US" altLang="ko-KR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(updated on May. 11, 2023)</a:t>
            </a:r>
            <a:endParaRPr lang="ko-KR" altLang="en-US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4C68D75-2ED6-418A-9CEC-439F8895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5B6EC-8554-4600-B8D4-1932087CD586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127541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두루마리 모양: 가로로 말림 1">
            <a:extLst>
              <a:ext uri="{FF2B5EF4-FFF2-40B4-BE49-F238E27FC236}">
                <a16:creationId xmlns:a16="http://schemas.microsoft.com/office/drawing/2014/main" id="{50BF39FE-D16B-4EE9-B852-07B773BA42C9}"/>
              </a:ext>
            </a:extLst>
          </p:cNvPr>
          <p:cNvSpPr/>
          <p:nvPr/>
        </p:nvSpPr>
        <p:spPr>
          <a:xfrm>
            <a:off x="705394" y="801189"/>
            <a:ext cx="8496078" cy="5724155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40FF5D-C3CD-4B05-A022-82E2CE92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648" y="1556792"/>
            <a:ext cx="7056783" cy="477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</a:pPr>
            <a:endParaRPr lang="en-US" altLang="ko-KR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NAME OF COMPANY :    </a:t>
            </a:r>
            <a:r>
              <a:rPr lang="en-US" altLang="ko-K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L&amp;S Textile Co., Ltd.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: 		           ‘L’ me              L - </a:t>
            </a:r>
            <a:r>
              <a:rPr lang="en-US" altLang="ko-K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of the world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				          S - </a:t>
            </a:r>
            <a:r>
              <a:rPr lang="en-US" altLang="ko-K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Salt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of the earth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</a:pPr>
            <a:endParaRPr lang="en-US" altLang="ko-KR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ADDRESS : Room #303, </a:t>
            </a:r>
            <a:r>
              <a:rPr lang="en-US" altLang="ko-K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Haedong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 Bldg., 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12 </a:t>
            </a:r>
            <a:r>
              <a:rPr lang="en-US" altLang="ko-K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Baekjegobun-ro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50-gil,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en-US" altLang="ko-K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Songpa-gu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, Seoul  05630, Korea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TELEPHONE NO : 822-448-5574/3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FAX NO : 822-408-5574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CONTACT PERSON : Paul Kim    / President  (Paulkim@Lnstextile.com)</a:t>
            </a:r>
            <a:b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Rachel Lee / R&amp;D Marketing Director (Rachel@Lnstextile.com)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   	                                     Jason Lee   / Sales Director (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Jasonlee@Lnstextile.com</a:t>
            </a:r>
            <a:r>
              <a:rPr lang="en-US" altLang="ko-K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</a:pPr>
            <a:endParaRPr lang="en-US" altLang="ko-KR" sz="1200" dirty="0"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0000"/>
              </a:buClr>
              <a:buSzPct val="75000"/>
              <a:buFontTx/>
              <a:buChar char="•"/>
            </a:pPr>
            <a:endParaRPr lang="en-US" altLang="ko-KR" sz="1200" dirty="0">
              <a:latin typeface="Century Gothic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8AFED9D-6BCB-4D5F-989D-DAA9975D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776" y="2060848"/>
            <a:ext cx="1584176" cy="60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A39E2-5748-49AA-9ACE-A99C6F565884}"/>
              </a:ext>
            </a:extLst>
          </p:cNvPr>
          <p:cNvSpPr txBox="1"/>
          <p:nvPr/>
        </p:nvSpPr>
        <p:spPr>
          <a:xfrm>
            <a:off x="7689304" y="20128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5E056D6-B5B1-4E59-B490-B2B5AD6A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B790B-1C53-4860-9105-8E6D7A60D1C4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308784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3E5A84DF-D21E-4A91-810D-35C861E3B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29200"/>
              </p:ext>
            </p:extLst>
          </p:nvPr>
        </p:nvGraphicFramePr>
        <p:xfrm>
          <a:off x="848544" y="1340769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BBB0AF-E39D-43B0-A4DB-38A7D906E785}"/>
              </a:ext>
            </a:extLst>
          </p:cNvPr>
          <p:cNvSpPr txBox="1"/>
          <p:nvPr/>
        </p:nvSpPr>
        <p:spPr>
          <a:xfrm>
            <a:off x="7689304" y="235748"/>
            <a:ext cx="197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3023BD-9311-4B8E-92BB-B6BEACB5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B790B-1C53-4860-9105-8E6D7A60D1C4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2253704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BBB0AF-E39D-43B0-A4DB-38A7D906E785}"/>
              </a:ext>
            </a:extLst>
          </p:cNvPr>
          <p:cNvSpPr txBox="1"/>
          <p:nvPr/>
        </p:nvSpPr>
        <p:spPr>
          <a:xfrm>
            <a:off x="6753200" y="26064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Strength &amp; Specialty 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3023BD-9311-4B8E-92BB-B6BEACB5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B790B-1C53-4860-9105-8E6D7A60D1C4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BD0C8B-7F33-452D-9672-19A2E5328AC3}"/>
              </a:ext>
            </a:extLst>
          </p:cNvPr>
          <p:cNvSpPr txBox="1"/>
          <p:nvPr/>
        </p:nvSpPr>
        <p:spPr>
          <a:xfrm>
            <a:off x="56456" y="227566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666EB-0FBB-4EFD-BE4B-54C287EF25F0}"/>
              </a:ext>
            </a:extLst>
          </p:cNvPr>
          <p:cNvSpPr txBox="1"/>
          <p:nvPr/>
        </p:nvSpPr>
        <p:spPr>
          <a:xfrm>
            <a:off x="56456" y="2944761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다이어그램 5">
            <a:extLst>
              <a:ext uri="{FF2B5EF4-FFF2-40B4-BE49-F238E27FC236}">
                <a16:creationId xmlns:a16="http://schemas.microsoft.com/office/drawing/2014/main" id="{4DC18C21-AA6C-485B-A257-5F39A9849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005924"/>
              </p:ext>
            </p:extLst>
          </p:nvPr>
        </p:nvGraphicFramePr>
        <p:xfrm>
          <a:off x="617850" y="1640413"/>
          <a:ext cx="3960440" cy="427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A0336E07-92E8-BCA0-E84A-E51681307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10976"/>
              </p:ext>
            </p:extLst>
          </p:nvPr>
        </p:nvGraphicFramePr>
        <p:xfrm>
          <a:off x="7214133" y="4365104"/>
          <a:ext cx="1886443" cy="145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7543800" imgH="5829300" progId="AcroExch.Document.DC">
                  <p:embed/>
                </p:oleObj>
              </mc:Choice>
              <mc:Fallback>
                <p:oleObj name="Acrobat Document" r:id="rId7" imgW="7543800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4133" y="4365104"/>
                        <a:ext cx="1886443" cy="1457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FC4CDF01-4C8F-B991-3E0B-7C69BA2B2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81154"/>
              </p:ext>
            </p:extLst>
          </p:nvPr>
        </p:nvGraphicFramePr>
        <p:xfrm>
          <a:off x="5069774" y="4364546"/>
          <a:ext cx="1838208" cy="142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7543800" imgH="5829300" progId="AcroExch.Document.DC">
                  <p:embed/>
                </p:oleObj>
              </mc:Choice>
              <mc:Fallback>
                <p:oleObj name="Acrobat Document" r:id="rId9" imgW="7543800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69774" y="4364546"/>
                        <a:ext cx="1838208" cy="1420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467BCB06-8BB4-26D7-BD6D-F18063ECB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9684" y="1426526"/>
            <a:ext cx="1813175" cy="256403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D941CF6-5F76-B389-1531-1AC09BD058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3917" y="1426526"/>
            <a:ext cx="1813175" cy="25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584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6827CF4-589B-4167-9BDD-1C1A90E7B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709170"/>
              </p:ext>
            </p:extLst>
          </p:nvPr>
        </p:nvGraphicFramePr>
        <p:xfrm>
          <a:off x="878769" y="1294802"/>
          <a:ext cx="8136904" cy="4968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02150667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7373522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99024382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335311887"/>
                    </a:ext>
                  </a:extLst>
                </a:gridCol>
              </a:tblGrid>
              <a:tr h="124213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68159"/>
                  </a:ext>
                </a:extLst>
              </a:tr>
              <a:tr h="124213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174862"/>
                  </a:ext>
                </a:extLst>
              </a:tr>
              <a:tr h="124213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483361"/>
                  </a:ext>
                </a:extLst>
              </a:tr>
              <a:tr h="124213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90012"/>
                  </a:ext>
                </a:extLst>
              </a:tr>
            </a:tbl>
          </a:graphicData>
        </a:graphic>
      </p:graphicFrame>
      <p:pic>
        <p:nvPicPr>
          <p:cNvPr id="4" name="Picture 3" descr="Chico's Logo">
            <a:hlinkClick r:id="rId2"/>
            <a:extLst>
              <a:ext uri="{FF2B5EF4-FFF2-40B4-BE49-F238E27FC236}">
                <a16:creationId xmlns:a16="http://schemas.microsoft.com/office/drawing/2014/main" id="{0E4A53EF-CA5E-4654-9EF4-013DBCFA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191" y="2667925"/>
            <a:ext cx="2048762" cy="8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Soma Intimates">
            <a:hlinkClick r:id="rId4"/>
            <a:extLst>
              <a:ext uri="{FF2B5EF4-FFF2-40B4-BE49-F238E27FC236}">
                <a16:creationId xmlns:a16="http://schemas.microsoft.com/office/drawing/2014/main" id="{250AEDE3-A740-4ECD-BDEE-5AF985EF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8543" y="2883653"/>
            <a:ext cx="1225901" cy="39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White House | Black Market">
            <a:hlinkClick r:id="rId6"/>
            <a:extLst>
              <a:ext uri="{FF2B5EF4-FFF2-40B4-BE49-F238E27FC236}">
                <a16:creationId xmlns:a16="http://schemas.microsoft.com/office/drawing/2014/main" id="{407988FD-CE45-4236-936F-49EECF57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4536" y="2952949"/>
            <a:ext cx="1692701" cy="4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http://www.talbots.com/foresee/sitelogo.gif">
            <a:extLst>
              <a:ext uri="{FF2B5EF4-FFF2-40B4-BE49-F238E27FC236}">
                <a16:creationId xmlns:a16="http://schemas.microsoft.com/office/drawing/2014/main" id="{9EA72068-B05D-413F-97B5-382EE5B6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6867" y="2883653"/>
            <a:ext cx="1656918" cy="6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5" descr="EXPRESS">
            <a:extLst>
              <a:ext uri="{FF2B5EF4-FFF2-40B4-BE49-F238E27FC236}">
                <a16:creationId xmlns:a16="http://schemas.microsoft.com/office/drawing/2014/main" id="{EB1B11D6-125C-4D4D-BB94-BD0BEDF7F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35496" y="4266110"/>
            <a:ext cx="1718706" cy="305848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451594-3C32-455F-8A63-3A6093CC4D36}"/>
              </a:ext>
            </a:extLst>
          </p:cNvPr>
          <p:cNvSpPr txBox="1"/>
          <p:nvPr/>
        </p:nvSpPr>
        <p:spPr>
          <a:xfrm>
            <a:off x="7077237" y="215259"/>
            <a:ext cx="251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Major Customers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2482A03E-05C0-4109-B97B-CB2FA0DE9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9" y="1451931"/>
            <a:ext cx="932822" cy="932822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FBE0A2B-AA9A-4A22-985D-5EB4DDB5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672" y="6356350"/>
            <a:ext cx="395027" cy="365125"/>
          </a:xfrm>
        </p:spPr>
        <p:txBody>
          <a:bodyPr/>
          <a:lstStyle/>
          <a:p>
            <a:pPr>
              <a:defRPr/>
            </a:pPr>
            <a:fld id="{3E4B790B-1C53-4860-9105-8E6D7A60D1C4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2CCCA7E-7A8D-4DE9-85D0-FB2FC13F33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76" y="1599514"/>
            <a:ext cx="1295463" cy="5345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263800C-123D-43C8-A31E-93AF9E8CAE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46" y="5134960"/>
            <a:ext cx="1360867" cy="96693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88788C7-43F2-4712-A58B-1703588D12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83" y="3879105"/>
            <a:ext cx="1079859" cy="107985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52B9447-C2A4-43BF-8D62-F69C7538F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1098" y="1628976"/>
            <a:ext cx="1656918" cy="57873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48536D5-945B-4402-9FC9-74C447F457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323" y="4204721"/>
            <a:ext cx="1143000" cy="4286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C12CF4C-AED9-4A0F-BE7E-CA682248D2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4178" y="5529891"/>
            <a:ext cx="1833922" cy="33121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6D3E300-CE9F-4F79-8582-157F154B0E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93169" y="1832407"/>
            <a:ext cx="1718706" cy="17187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8FA9FB8-998F-C093-E07E-C6E6E1FD58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51806" y="4266110"/>
            <a:ext cx="1719373" cy="27478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4C94AB4-3D72-7C76-4C88-4D8BFE603E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77048" y="5453829"/>
            <a:ext cx="1636737" cy="36988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231E0FF-4ACD-ABC5-E060-5E40DBF0C5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27808" y="5563198"/>
            <a:ext cx="1649429" cy="1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8983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082" y="960941"/>
            <a:ext cx="3527425" cy="5518966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Century Gothic" pitchFamily="34" charset="0"/>
              </a:rPr>
              <a:t>         </a:t>
            </a:r>
            <a:r>
              <a:rPr lang="en-US" altLang="ko-KR" sz="1800" b="1" u="sng" dirty="0">
                <a:solidFill>
                  <a:srgbClr val="000000"/>
                </a:solidFill>
                <a:latin typeface="Century Gothic" pitchFamily="34" charset="0"/>
              </a:rPr>
              <a:t>All kinds of Circular Knits</a:t>
            </a:r>
            <a:r>
              <a:rPr lang="en-US" altLang="ko-KR" sz="1800" b="1" dirty="0">
                <a:solidFill>
                  <a:srgbClr val="000000"/>
                </a:solidFill>
                <a:latin typeface="Century Gothic" pitchFamily="34" charset="0"/>
              </a:rPr>
              <a:t>  </a:t>
            </a:r>
            <a:endParaRPr lang="en-US" altLang="ko-KR" sz="8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800" b="1" u="sng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ko-KR" sz="2000" b="1" dirty="0">
                <a:solidFill>
                  <a:srgbClr val="000000"/>
                </a:solidFill>
                <a:latin typeface="Century Gothic" pitchFamily="34" charset="0"/>
              </a:rPr>
              <a:t>         </a:t>
            </a:r>
            <a:r>
              <a:rPr lang="en-US" altLang="ko-KR" sz="1600" b="1" dirty="0">
                <a:solidFill>
                  <a:srgbClr val="000000"/>
                </a:solidFill>
                <a:latin typeface="Century Gothic" pitchFamily="34" charset="0"/>
              </a:rPr>
              <a:t>Single Jersey </a:t>
            </a:r>
            <a:endParaRPr lang="en-US" altLang="ko-KR" sz="8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Single  Plain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Lacoste-Pique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French Terry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8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600" b="1" dirty="0">
                <a:solidFill>
                  <a:srgbClr val="000000"/>
                </a:solidFill>
                <a:latin typeface="Century Gothic" pitchFamily="34" charset="0"/>
              </a:rPr>
              <a:t>           Double Jersey </a:t>
            </a:r>
            <a:endParaRPr lang="en-US" altLang="ko-KR" sz="8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Rib, Waffle, Drop Needle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Interlock, Mesh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Ponte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b="1" dirty="0">
                <a:solidFill>
                  <a:srgbClr val="000000"/>
                </a:solidFill>
                <a:latin typeface="Century Gothic" pitchFamily="34" charset="0"/>
              </a:rPr>
              <a:t>           </a:t>
            </a: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  <a:latin typeface="Century Gothic" pitchFamily="34" charset="0"/>
              </a:rPr>
              <a:t>Jacquard (Single, Double)</a:t>
            </a:r>
            <a:endParaRPr lang="en-US" altLang="ko-KR" sz="14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Eyelet, </a:t>
            </a:r>
            <a:r>
              <a:rPr lang="en-US" altLang="ko-KR" sz="1400" dirty="0" err="1">
                <a:solidFill>
                  <a:srgbClr val="000000"/>
                </a:solidFill>
                <a:latin typeface="Century Gothic" pitchFamily="34" charset="0"/>
              </a:rPr>
              <a:t>Pointelle</a:t>
            </a:r>
            <a:endParaRPr lang="en-US" altLang="ko-KR" sz="1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Engineer Stripe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Full Jacquard</a:t>
            </a:r>
            <a:endParaRPr lang="en-US" altLang="ko-KR" sz="14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800" b="1" u="sng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Century Gothic" pitchFamily="34" charset="0"/>
              </a:rPr>
              <a:t>         </a:t>
            </a:r>
            <a:r>
              <a:rPr lang="en-US" altLang="ko-KR" sz="1600" b="1" dirty="0">
                <a:solidFill>
                  <a:srgbClr val="000000"/>
                </a:solidFill>
                <a:latin typeface="Century Gothic" pitchFamily="34" charset="0"/>
              </a:rPr>
              <a:t>Others</a:t>
            </a:r>
            <a:endParaRPr lang="en-US" altLang="ko-KR" sz="14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Loop Terry, Fleece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Velour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1400" dirty="0">
                <a:solidFill>
                  <a:srgbClr val="000000"/>
                </a:solidFill>
                <a:latin typeface="Century Gothic" pitchFamily="34" charset="0"/>
              </a:rPr>
              <a:t>            - Various textured Knits</a:t>
            </a:r>
            <a:endParaRPr lang="en-US" altLang="ko-KR" sz="16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4116774" y="960941"/>
            <a:ext cx="4530234" cy="5281501"/>
          </a:xfrm>
          <a:prstGeom prst="leftArrowCallout">
            <a:avLst>
              <a:gd name="adj1" fmla="val 28616"/>
              <a:gd name="adj2" fmla="val 36567"/>
              <a:gd name="adj3" fmla="val 19451"/>
              <a:gd name="adj4" fmla="val 70147"/>
            </a:avLst>
          </a:prstGeom>
          <a:solidFill>
            <a:srgbClr val="CCFFFF">
              <a:alpha val="50195"/>
            </a:srgbClr>
          </a:solidFill>
          <a:ln w="9525">
            <a:solidFill>
              <a:srgbClr val="B7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/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5858751" y="1111796"/>
            <a:ext cx="2622641" cy="512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ko-KR" sz="1400" dirty="0">
                <a:latin typeface="Century Gothic" pitchFamily="34" charset="0"/>
              </a:rPr>
              <a:t> Cotton </a:t>
            </a:r>
            <a:r>
              <a:rPr lang="en-US" altLang="ko-KR" sz="1400" b="0" dirty="0">
                <a:latin typeface="Century Gothic" pitchFamily="34" charset="0"/>
              </a:rPr>
              <a:t>    </a:t>
            </a:r>
            <a:r>
              <a:rPr lang="en-US" altLang="ko-KR" sz="1200" b="0" dirty="0">
                <a:latin typeface="Century Gothic" pitchFamily="34" charset="0"/>
              </a:rPr>
              <a:t>Cotton blended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Compact cotton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</a:t>
            </a:r>
            <a:r>
              <a:rPr lang="en-US" altLang="ko-KR" sz="1200" b="0" dirty="0" err="1">
                <a:latin typeface="Century Gothic" pitchFamily="34" charset="0"/>
              </a:rPr>
              <a:t>Supima</a:t>
            </a:r>
            <a:r>
              <a:rPr lang="en-US" altLang="ko-KR" sz="1200" b="0" dirty="0">
                <a:latin typeface="Century Gothic" pitchFamily="34" charset="0"/>
              </a:rPr>
              <a:t> cotton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Organic cotton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ko-KR" sz="1200" dirty="0">
                <a:latin typeface="Century Gothic" pitchFamily="34" charset="0"/>
              </a:rPr>
              <a:t> </a:t>
            </a:r>
            <a:r>
              <a:rPr lang="en-US" altLang="ko-KR" sz="1400" dirty="0">
                <a:latin typeface="Century Gothic" pitchFamily="34" charset="0"/>
              </a:rPr>
              <a:t>Rayon</a:t>
            </a:r>
            <a:r>
              <a:rPr lang="en-US" altLang="ko-KR" sz="1200" dirty="0">
                <a:latin typeface="Century Gothic" pitchFamily="34" charset="0"/>
              </a:rPr>
              <a:t> / Modal/ Tencel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dirty="0">
                <a:latin typeface="Century Gothic" pitchFamily="34" charset="0"/>
              </a:rPr>
              <a:t>                       </a:t>
            </a:r>
            <a:r>
              <a:rPr lang="en-US" altLang="ko-KR" sz="1200" b="0" dirty="0">
                <a:latin typeface="Century Gothic" pitchFamily="34" charset="0"/>
              </a:rPr>
              <a:t>Rayon, </a:t>
            </a:r>
            <a:r>
              <a:rPr lang="en-US" altLang="ko-KR" sz="1200" b="0" dirty="0" err="1">
                <a:latin typeface="Century Gothic" pitchFamily="34" charset="0"/>
              </a:rPr>
              <a:t>Ecovero</a:t>
            </a:r>
            <a:endParaRPr lang="en-US" altLang="ko-KR" sz="1200" b="0" dirty="0">
              <a:latin typeface="Century Gothic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Modal, </a:t>
            </a:r>
            <a:r>
              <a:rPr lang="en-US" altLang="ko-KR" sz="1200" b="0" dirty="0" err="1">
                <a:latin typeface="Century Gothic" pitchFamily="34" charset="0"/>
              </a:rPr>
              <a:t>Ecoclean</a:t>
            </a:r>
            <a:endParaRPr lang="en-US" altLang="ko-KR" sz="1200" b="0" dirty="0">
              <a:latin typeface="Century Gothic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Tencel Lyocell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Bamboo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  <a:defRPr/>
            </a:pPr>
            <a:endParaRPr lang="en-US" altLang="ko-KR" sz="1200" b="0" dirty="0">
              <a:latin typeface="Century Gothic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ko-KR" sz="1200" b="0" dirty="0">
                <a:latin typeface="Century Gothic" pitchFamily="34" charset="0"/>
              </a:rPr>
              <a:t> </a:t>
            </a:r>
            <a:r>
              <a:rPr lang="en-US" altLang="ko-KR" sz="1400" dirty="0">
                <a:latin typeface="Century Gothic" pitchFamily="34" charset="0"/>
              </a:rPr>
              <a:t>Wool </a:t>
            </a:r>
            <a:r>
              <a:rPr lang="en-US" altLang="ko-KR" sz="1200" dirty="0">
                <a:latin typeface="Century Gothic" pitchFamily="34" charset="0"/>
              </a:rPr>
              <a:t>        </a:t>
            </a:r>
            <a:r>
              <a:rPr lang="en-US" altLang="ko-KR" sz="1200" b="0" dirty="0">
                <a:latin typeface="Century Gothic" pitchFamily="34" charset="0"/>
              </a:rPr>
              <a:t>Cotton wool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Rayon wool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Acrylic wool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altLang="ko-KR" sz="1200" dirty="0">
              <a:latin typeface="Century Gothic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ko-KR" sz="1400" b="0" dirty="0">
                <a:latin typeface="Century Gothic" pitchFamily="34" charset="0"/>
              </a:rPr>
              <a:t> </a:t>
            </a:r>
            <a:r>
              <a:rPr lang="en-US" altLang="ko-KR" sz="1400" dirty="0">
                <a:latin typeface="Century Gothic" pitchFamily="34" charset="0"/>
              </a:rPr>
              <a:t>Linen        </a:t>
            </a:r>
            <a:r>
              <a:rPr lang="en-US" altLang="ko-KR" sz="1200" b="0" dirty="0">
                <a:latin typeface="Century Gothic" pitchFamily="34" charset="0"/>
              </a:rPr>
              <a:t>Linen/Cotton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Linen/</a:t>
            </a:r>
            <a:r>
              <a:rPr lang="en-US" altLang="ko-KR" sz="1200" b="0" dirty="0" err="1">
                <a:latin typeface="Century Gothic" pitchFamily="34" charset="0"/>
              </a:rPr>
              <a:t>Polyeseter</a:t>
            </a:r>
            <a:endParaRPr lang="en-US" altLang="ko-KR" sz="1200" b="0" dirty="0">
              <a:latin typeface="Century Gothic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Linen/Rayon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altLang="ko-KR" sz="1200" b="0" dirty="0">
              <a:latin typeface="Century Gothic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ko-KR" sz="1200" dirty="0">
                <a:latin typeface="Century Gothic" pitchFamily="34" charset="0"/>
              </a:rPr>
              <a:t> </a:t>
            </a:r>
            <a:r>
              <a:rPr lang="en-US" altLang="ko-KR" sz="1400" dirty="0">
                <a:latin typeface="Century Gothic" pitchFamily="34" charset="0"/>
              </a:rPr>
              <a:t>Polyester  </a:t>
            </a:r>
            <a:r>
              <a:rPr lang="en-US" altLang="ko-KR" sz="1200" b="0" dirty="0">
                <a:latin typeface="Century Gothic" pitchFamily="34" charset="0"/>
              </a:rPr>
              <a:t> </a:t>
            </a:r>
            <a:r>
              <a:rPr lang="en-US" altLang="ko-KR" sz="1200" b="0" dirty="0" err="1">
                <a:latin typeface="Century Gothic" pitchFamily="34" charset="0"/>
              </a:rPr>
              <a:t>Polyester</a:t>
            </a:r>
            <a:r>
              <a:rPr lang="en-US" altLang="ko-KR" sz="1200" b="0" dirty="0">
                <a:latin typeface="Century Gothic" pitchFamily="34" charset="0"/>
              </a:rPr>
              <a:t> blended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 Micro polyester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ko-KR" sz="1200" b="0" dirty="0">
                <a:latin typeface="Century Gothic" pitchFamily="34" charset="0"/>
              </a:rPr>
              <a:t>                        Recycle polyester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altLang="ko-KR" sz="1200" dirty="0">
              <a:latin typeface="Century Gothic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altLang="ko-KR" sz="1200" b="0" dirty="0">
                <a:latin typeface="Century Gothic" pitchFamily="34" charset="0"/>
              </a:rPr>
              <a:t> </a:t>
            </a:r>
            <a:r>
              <a:rPr lang="en-US" altLang="ko-KR" sz="1400" dirty="0">
                <a:latin typeface="Century Gothic" pitchFamily="34" charset="0"/>
              </a:rPr>
              <a:t>Nylon blended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11E36-345D-4B0E-9EF2-8AE91F3EFC7F}"/>
              </a:ext>
            </a:extLst>
          </p:cNvPr>
          <p:cNvSpPr txBox="1"/>
          <p:nvPr/>
        </p:nvSpPr>
        <p:spPr>
          <a:xfrm>
            <a:off x="7673752" y="1930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Products 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슬라이드 번호 개체 틀 1">
            <a:extLst>
              <a:ext uri="{FF2B5EF4-FFF2-40B4-BE49-F238E27FC236}">
                <a16:creationId xmlns:a16="http://schemas.microsoft.com/office/drawing/2014/main" id="{76BC2631-F3ED-40CC-8A82-859D5EF8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672" y="6356350"/>
            <a:ext cx="395027" cy="365125"/>
          </a:xfrm>
        </p:spPr>
        <p:txBody>
          <a:bodyPr/>
          <a:lstStyle/>
          <a:p>
            <a:pPr>
              <a:defRPr/>
            </a:pPr>
            <a:fld id="{3E4B790B-1C53-4860-9105-8E6D7A60D1C4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>
            <a:extLst>
              <a:ext uri="{FF2B5EF4-FFF2-40B4-BE49-F238E27FC236}">
                <a16:creationId xmlns:a16="http://schemas.microsoft.com/office/drawing/2014/main" id="{DAAEF968-FE39-483B-9598-0FCD1F9A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672" y="6356350"/>
            <a:ext cx="395027" cy="365125"/>
          </a:xfrm>
        </p:spPr>
        <p:txBody>
          <a:bodyPr/>
          <a:lstStyle/>
          <a:p>
            <a:pPr>
              <a:defRPr/>
            </a:pPr>
            <a:fld id="{3E4B790B-1C53-4860-9105-8E6D7A60D1C4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33712-9BB3-4377-BC91-9458921A7789}"/>
              </a:ext>
            </a:extLst>
          </p:cNvPr>
          <p:cNvSpPr txBox="1"/>
          <p:nvPr/>
        </p:nvSpPr>
        <p:spPr>
          <a:xfrm>
            <a:off x="908696" y="260648"/>
            <a:ext cx="8568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Monthly production capacity per production</a:t>
            </a:r>
            <a:r>
              <a:rPr lang="ko-KR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unit (In South Korea)</a:t>
            </a:r>
            <a:endParaRPr lang="ko-KR" altLang="en-US" sz="2000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6C2E5FE-4B92-9F85-0319-8CF2072F9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77575"/>
              </p:ext>
            </p:extLst>
          </p:nvPr>
        </p:nvGraphicFramePr>
        <p:xfrm>
          <a:off x="920553" y="650306"/>
          <a:ext cx="8280920" cy="5834671"/>
        </p:xfrm>
        <a:graphic>
          <a:graphicData uri="http://schemas.openxmlformats.org/drawingml/2006/table">
            <a:tbl>
              <a:tblPr/>
              <a:tblGrid>
                <a:gridCol w="404565">
                  <a:extLst>
                    <a:ext uri="{9D8B030D-6E8A-4147-A177-3AD203B41FA5}">
                      <a16:colId xmlns:a16="http://schemas.microsoft.com/office/drawing/2014/main" val="2025946523"/>
                    </a:ext>
                  </a:extLst>
                </a:gridCol>
                <a:gridCol w="1517115">
                  <a:extLst>
                    <a:ext uri="{9D8B030D-6E8A-4147-A177-3AD203B41FA5}">
                      <a16:colId xmlns:a16="http://schemas.microsoft.com/office/drawing/2014/main" val="3737458588"/>
                    </a:ext>
                  </a:extLst>
                </a:gridCol>
                <a:gridCol w="1517115">
                  <a:extLst>
                    <a:ext uri="{9D8B030D-6E8A-4147-A177-3AD203B41FA5}">
                      <a16:colId xmlns:a16="http://schemas.microsoft.com/office/drawing/2014/main" val="1041949272"/>
                    </a:ext>
                  </a:extLst>
                </a:gridCol>
                <a:gridCol w="1517115">
                  <a:extLst>
                    <a:ext uri="{9D8B030D-6E8A-4147-A177-3AD203B41FA5}">
                      <a16:colId xmlns:a16="http://schemas.microsoft.com/office/drawing/2014/main" val="3350599681"/>
                    </a:ext>
                  </a:extLst>
                </a:gridCol>
                <a:gridCol w="3325010">
                  <a:extLst>
                    <a:ext uri="{9D8B030D-6E8A-4147-A177-3AD203B41FA5}">
                      <a16:colId xmlns:a16="http://schemas.microsoft.com/office/drawing/2014/main" val="3702235852"/>
                    </a:ext>
                  </a:extLst>
                </a:gridCol>
              </a:tblGrid>
              <a:tr h="2521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Knitting capacity (Kg)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572212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factory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factory capa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 for L&amp;S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455628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Bobae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single machine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93667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NSC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single machine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7955"/>
                  </a:ext>
                </a:extLst>
              </a:tr>
              <a:tr h="22179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Sambo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double/rib/waffle machine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272848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loop terry machine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473345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Haedong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gg,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jaquard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machine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630758"/>
                  </a:ext>
                </a:extLst>
              </a:tr>
              <a:tr h="1891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793276"/>
                  </a:ext>
                </a:extLst>
              </a:tr>
              <a:tr h="178628"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492090"/>
                  </a:ext>
                </a:extLst>
              </a:tr>
              <a:tr h="220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Dyeing capacity (Kg)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643045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factory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factory capa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 for L&amp;S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529940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 Trading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cotton, rayon, modal, poly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022323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Ilshin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cotton, rayon, poly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831096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Dongju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Cotton,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tencel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modal, poly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52008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DYETECH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cotton, rayon, poly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45677"/>
                  </a:ext>
                </a:extLst>
              </a:tr>
              <a:tr h="1891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390438"/>
                  </a:ext>
                </a:extLst>
              </a:tr>
              <a:tr h="153157"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79569"/>
                  </a:ext>
                </a:extLst>
              </a:tr>
              <a:tr h="220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3.Printing capacity (Yd)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360620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factory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factory capa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 for L&amp;S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748532"/>
                  </a:ext>
                </a:extLst>
              </a:tr>
              <a:tr h="2164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Donghwan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flat bed, rotary, digital print (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cttn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/rayon/nylon) ,DTP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998003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Hyupsung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flat bed, rotary, rollerl print (cttn/rayon/poly)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93435"/>
                  </a:ext>
                </a:extLst>
              </a:tr>
              <a:tr h="1891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379587"/>
                  </a:ext>
                </a:extLst>
              </a:tr>
              <a:tr h="178628"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55765"/>
                  </a:ext>
                </a:extLst>
              </a:tr>
              <a:tr h="2206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4.Finishing capacity (Kg)</a:t>
                      </a: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41567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factory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factory capa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 for L&amp;S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220989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Sunil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brush, shearing, PFP soaping, stenter, spray wash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0384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Jesang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PFP, soaping, stenter, spray wash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718619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Samsung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brush, shearing, PFP soaping, stenter, spray wash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482896"/>
                  </a:ext>
                </a:extLst>
              </a:tr>
              <a:tr h="1891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Hankook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700,000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pigment wash, bio washing,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softner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wash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90637"/>
                  </a:ext>
                </a:extLst>
              </a:tr>
              <a:tr h="1891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650,000 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　</a:t>
                      </a:r>
                    </a:p>
                  </a:txBody>
                  <a:tcPr marL="7982" marR="7982" marT="7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623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4720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10596</TotalTime>
  <Words>669</Words>
  <Application>Microsoft Office PowerPoint</Application>
  <PresentationFormat>A4 용지(210x297mm)</PresentationFormat>
  <Paragraphs>216</Paragraphs>
  <Slides>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굴림</vt:lpstr>
      <vt:lpstr>맑은 고딕</vt:lpstr>
      <vt:lpstr>Arial</vt:lpstr>
      <vt:lpstr>Calibri</vt:lpstr>
      <vt:lpstr>Century Gothic</vt:lpstr>
      <vt:lpstr>Times New Roman</vt:lpstr>
      <vt:lpstr>Wingdings</vt:lpstr>
      <vt:lpstr>Office 테마</vt:lpstr>
      <vt:lpstr>Acrobat Document</vt:lpstr>
      <vt:lpstr>A b o u t   U 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joy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&amp; S TEXTILE CO., LTD. All kinds of knit fabric</dc:title>
  <dc:creator>임정론</dc:creator>
  <cp:lastModifiedBy>Kim Paul</cp:lastModifiedBy>
  <cp:revision>677</cp:revision>
  <cp:lastPrinted>2022-09-27T05:59:57Z</cp:lastPrinted>
  <dcterms:created xsi:type="dcterms:W3CDTF">2003-01-20T09:15:52Z</dcterms:created>
  <dcterms:modified xsi:type="dcterms:W3CDTF">2023-05-11T02:06:13Z</dcterms:modified>
</cp:coreProperties>
</file>